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9" r:id="rId5"/>
    <p:sldId id="270" r:id="rId6"/>
    <p:sldId id="260" r:id="rId7"/>
    <p:sldId id="290" r:id="rId8"/>
    <p:sldId id="266" r:id="rId9"/>
    <p:sldId id="272" r:id="rId10"/>
    <p:sldId id="273" r:id="rId11"/>
    <p:sldId id="279" r:id="rId12"/>
    <p:sldId id="277" r:id="rId13"/>
    <p:sldId id="276" r:id="rId14"/>
    <p:sldId id="275" r:id="rId15"/>
    <p:sldId id="280" r:id="rId16"/>
    <p:sldId id="281" r:id="rId17"/>
    <p:sldId id="282" r:id="rId18"/>
    <p:sldId id="283" r:id="rId19"/>
    <p:sldId id="284" r:id="rId20"/>
    <p:sldId id="285" r:id="rId21"/>
    <p:sldId id="286" r:id="rId22"/>
    <p:sldId id="289" r:id="rId23"/>
    <p:sldId id="287" r:id="rId24"/>
    <p:sldId id="288" r:id="rId25"/>
    <p:sldId id="265"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3521EB-A90C-A2D3-3ED9-C270DEF1F599}" v="359" dt="2021-05-01T13:35:47.846"/>
    <p1510:client id="{D8EBB8DC-7079-4AF7-A3B4-F448973DC261}" v="245" dt="2021-05-01T14:34:12.2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80" autoAdjust="0"/>
  </p:normalViewPr>
  <p:slideViewPr>
    <p:cSldViewPr>
      <p:cViewPr varScale="1">
        <p:scale>
          <a:sx n="82" d="100"/>
          <a:sy n="82" d="100"/>
        </p:scale>
        <p:origin x="1474" y="5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6D0FD1-CC09-49A4-AB85-2AFAA67BC3E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22C51AF-6B3B-491F-BCED-C1454CE95D47}">
      <dgm:prSet/>
      <dgm:spPr/>
      <dgm:t>
        <a:bodyPr/>
        <a:lstStyle/>
        <a:p>
          <a:r>
            <a:rPr lang="en-US"/>
            <a:t>•All data processing is done manually.</a:t>
          </a:r>
        </a:p>
      </dgm:t>
    </dgm:pt>
    <dgm:pt modelId="{57E1A534-D173-4EEC-9AF0-BD9B062BA14E}" type="parTrans" cxnId="{9A8DA297-8565-49F2-BA60-F3BC67DBC97D}">
      <dgm:prSet/>
      <dgm:spPr/>
      <dgm:t>
        <a:bodyPr/>
        <a:lstStyle/>
        <a:p>
          <a:endParaRPr lang="en-US"/>
        </a:p>
      </dgm:t>
    </dgm:pt>
    <dgm:pt modelId="{6017FA51-904E-4075-B145-962B85D6FF02}" type="sibTrans" cxnId="{9A8DA297-8565-49F2-BA60-F3BC67DBC97D}">
      <dgm:prSet/>
      <dgm:spPr/>
      <dgm:t>
        <a:bodyPr/>
        <a:lstStyle/>
        <a:p>
          <a:endParaRPr lang="en-US"/>
        </a:p>
      </dgm:t>
    </dgm:pt>
    <dgm:pt modelId="{018B3C90-8C73-4181-B259-F7B2678E778F}">
      <dgm:prSet/>
      <dgm:spPr/>
      <dgm:t>
        <a:bodyPr/>
        <a:lstStyle/>
        <a:p>
          <a:r>
            <a:rPr lang="en-US"/>
            <a:t>•Files and record books are replaced with software system.</a:t>
          </a:r>
        </a:p>
      </dgm:t>
    </dgm:pt>
    <dgm:pt modelId="{5253D95A-47D1-42CD-B01B-17AA58739265}" type="parTrans" cxnId="{9624E47C-C24E-4DD5-908C-5FE5FE139F80}">
      <dgm:prSet/>
      <dgm:spPr/>
      <dgm:t>
        <a:bodyPr/>
        <a:lstStyle/>
        <a:p>
          <a:endParaRPr lang="en-US"/>
        </a:p>
      </dgm:t>
    </dgm:pt>
    <dgm:pt modelId="{D22B5908-708A-4445-89F9-0AB2659E98C9}" type="sibTrans" cxnId="{9624E47C-C24E-4DD5-908C-5FE5FE139F80}">
      <dgm:prSet/>
      <dgm:spPr/>
      <dgm:t>
        <a:bodyPr/>
        <a:lstStyle/>
        <a:p>
          <a:endParaRPr lang="en-US"/>
        </a:p>
      </dgm:t>
    </dgm:pt>
    <dgm:pt modelId="{11AEBBAA-1690-4E0A-A765-7A04A1C5B4D0}">
      <dgm:prSet/>
      <dgm:spPr/>
      <dgm:t>
        <a:bodyPr/>
        <a:lstStyle/>
        <a:p>
          <a:r>
            <a:rPr lang="en-US"/>
            <a:t>•By implementing a computerized system , the limitations in the present system will be reduced. </a:t>
          </a:r>
        </a:p>
      </dgm:t>
    </dgm:pt>
    <dgm:pt modelId="{CA48F791-DD71-478D-B2E4-820817B79687}" type="parTrans" cxnId="{D5D0A562-8777-465E-A8CF-0D513227B779}">
      <dgm:prSet/>
      <dgm:spPr/>
      <dgm:t>
        <a:bodyPr/>
        <a:lstStyle/>
        <a:p>
          <a:endParaRPr lang="en-US"/>
        </a:p>
      </dgm:t>
    </dgm:pt>
    <dgm:pt modelId="{93942C59-D7C0-4F15-A34D-05B1A197DCF8}" type="sibTrans" cxnId="{D5D0A562-8777-465E-A8CF-0D513227B779}">
      <dgm:prSet/>
      <dgm:spPr/>
      <dgm:t>
        <a:bodyPr/>
        <a:lstStyle/>
        <a:p>
          <a:endParaRPr lang="en-US"/>
        </a:p>
      </dgm:t>
    </dgm:pt>
    <dgm:pt modelId="{4AC7FFE2-2D57-4491-B64C-1DBCC31523B1}">
      <dgm:prSet/>
      <dgm:spPr/>
      <dgm:t>
        <a:bodyPr/>
        <a:lstStyle/>
        <a:p>
          <a:r>
            <a:rPr lang="en-US"/>
            <a:t>• Reduction in man power. </a:t>
          </a:r>
        </a:p>
      </dgm:t>
    </dgm:pt>
    <dgm:pt modelId="{00566397-DB6F-474C-A197-AE035715EF24}" type="parTrans" cxnId="{40452FCC-51C5-4D4A-8D53-6D63E1E039ED}">
      <dgm:prSet/>
      <dgm:spPr/>
      <dgm:t>
        <a:bodyPr/>
        <a:lstStyle/>
        <a:p>
          <a:endParaRPr lang="en-US"/>
        </a:p>
      </dgm:t>
    </dgm:pt>
    <dgm:pt modelId="{45D38CE7-E906-4829-B57A-3A9F6711D8AD}" type="sibTrans" cxnId="{40452FCC-51C5-4D4A-8D53-6D63E1E039ED}">
      <dgm:prSet/>
      <dgm:spPr/>
      <dgm:t>
        <a:bodyPr/>
        <a:lstStyle/>
        <a:p>
          <a:endParaRPr lang="en-US"/>
        </a:p>
      </dgm:t>
    </dgm:pt>
    <dgm:pt modelId="{CEB679A4-9168-4FFE-BE07-6694F4583204}">
      <dgm:prSet/>
      <dgm:spPr/>
      <dgm:t>
        <a:bodyPr/>
        <a:lstStyle/>
        <a:p>
          <a:r>
            <a:rPr lang="en-US"/>
            <a:t>•Reduction in time consumption.</a:t>
          </a:r>
        </a:p>
      </dgm:t>
    </dgm:pt>
    <dgm:pt modelId="{1B8B165C-7F14-478C-B9E0-FCE627C0CEF6}" type="parTrans" cxnId="{FD406EAE-6958-42B2-8BEB-BAA249E40646}">
      <dgm:prSet/>
      <dgm:spPr/>
      <dgm:t>
        <a:bodyPr/>
        <a:lstStyle/>
        <a:p>
          <a:endParaRPr lang="en-US"/>
        </a:p>
      </dgm:t>
    </dgm:pt>
    <dgm:pt modelId="{BBEDA1AE-B2F9-4E61-A6E2-AF9ED9A7D6C1}" type="sibTrans" cxnId="{FD406EAE-6958-42B2-8BEB-BAA249E40646}">
      <dgm:prSet/>
      <dgm:spPr/>
      <dgm:t>
        <a:bodyPr/>
        <a:lstStyle/>
        <a:p>
          <a:endParaRPr lang="en-US"/>
        </a:p>
      </dgm:t>
    </dgm:pt>
    <dgm:pt modelId="{EF3D3E61-E4C6-445D-A3C3-89B47645965E}">
      <dgm:prSet/>
      <dgm:spPr/>
      <dgm:t>
        <a:bodyPr/>
        <a:lstStyle/>
        <a:p>
          <a:r>
            <a:rPr lang="en-US"/>
            <a:t>•Fast and easy process.</a:t>
          </a:r>
        </a:p>
      </dgm:t>
    </dgm:pt>
    <dgm:pt modelId="{11044971-748D-48E1-9DE5-741607FD9C7A}" type="parTrans" cxnId="{D4523716-6476-4EB5-BA43-36866D48738D}">
      <dgm:prSet/>
      <dgm:spPr/>
      <dgm:t>
        <a:bodyPr/>
        <a:lstStyle/>
        <a:p>
          <a:endParaRPr lang="en-US"/>
        </a:p>
      </dgm:t>
    </dgm:pt>
    <dgm:pt modelId="{3E4E2B4E-C036-4F4C-8FCB-CBF5581C7FF1}" type="sibTrans" cxnId="{D4523716-6476-4EB5-BA43-36866D48738D}">
      <dgm:prSet/>
      <dgm:spPr/>
      <dgm:t>
        <a:bodyPr/>
        <a:lstStyle/>
        <a:p>
          <a:endParaRPr lang="en-US"/>
        </a:p>
      </dgm:t>
    </dgm:pt>
    <dgm:pt modelId="{3FCF68DD-1F7C-480F-86A4-DC24405106DE}" type="pres">
      <dgm:prSet presAssocID="{BD6D0FD1-CC09-49A4-AB85-2AFAA67BC3EB}" presName="root" presStyleCnt="0">
        <dgm:presLayoutVars>
          <dgm:dir/>
          <dgm:resizeHandles val="exact"/>
        </dgm:presLayoutVars>
      </dgm:prSet>
      <dgm:spPr/>
    </dgm:pt>
    <dgm:pt modelId="{40A7DB9F-218C-41FA-827F-26B91C2F8868}" type="pres">
      <dgm:prSet presAssocID="{722C51AF-6B3B-491F-BCED-C1454CE95D47}" presName="compNode" presStyleCnt="0"/>
      <dgm:spPr/>
    </dgm:pt>
    <dgm:pt modelId="{43F2F377-A911-4A26-84DA-3DE445FC8379}" type="pres">
      <dgm:prSet presAssocID="{722C51AF-6B3B-491F-BCED-C1454CE95D47}" presName="bgRect" presStyleLbl="bgShp" presStyleIdx="0" presStyleCnt="6"/>
      <dgm:spPr/>
    </dgm:pt>
    <dgm:pt modelId="{D9BC78E8-FDAE-41DE-8137-E8BF20899D2B}" type="pres">
      <dgm:prSet presAssocID="{722C51AF-6B3B-491F-BCED-C1454CE95D4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737B6FFC-0FD1-456B-B48A-7736F37C0BDE}" type="pres">
      <dgm:prSet presAssocID="{722C51AF-6B3B-491F-BCED-C1454CE95D47}" presName="spaceRect" presStyleCnt="0"/>
      <dgm:spPr/>
    </dgm:pt>
    <dgm:pt modelId="{925CE911-F65F-48AE-B2F3-890FF82EF837}" type="pres">
      <dgm:prSet presAssocID="{722C51AF-6B3B-491F-BCED-C1454CE95D47}" presName="parTx" presStyleLbl="revTx" presStyleIdx="0" presStyleCnt="6">
        <dgm:presLayoutVars>
          <dgm:chMax val="0"/>
          <dgm:chPref val="0"/>
        </dgm:presLayoutVars>
      </dgm:prSet>
      <dgm:spPr/>
    </dgm:pt>
    <dgm:pt modelId="{A23353E0-F080-44FA-BE26-53A33AF381B3}" type="pres">
      <dgm:prSet presAssocID="{6017FA51-904E-4075-B145-962B85D6FF02}" presName="sibTrans" presStyleCnt="0"/>
      <dgm:spPr/>
    </dgm:pt>
    <dgm:pt modelId="{589159F7-40FC-42EE-9D18-BBBBC62D887D}" type="pres">
      <dgm:prSet presAssocID="{018B3C90-8C73-4181-B259-F7B2678E778F}" presName="compNode" presStyleCnt="0"/>
      <dgm:spPr/>
    </dgm:pt>
    <dgm:pt modelId="{4C73F329-0A2D-4429-900A-2C065344D260}" type="pres">
      <dgm:prSet presAssocID="{018B3C90-8C73-4181-B259-F7B2678E778F}" presName="bgRect" presStyleLbl="bgShp" presStyleIdx="1" presStyleCnt="6"/>
      <dgm:spPr/>
    </dgm:pt>
    <dgm:pt modelId="{74031A0E-999D-4EE2-B4A8-564AF3296830}" type="pres">
      <dgm:prSet presAssocID="{018B3C90-8C73-4181-B259-F7B2678E778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35F20037-4A41-4CDC-BDA3-497ABD90B7A9}" type="pres">
      <dgm:prSet presAssocID="{018B3C90-8C73-4181-B259-F7B2678E778F}" presName="spaceRect" presStyleCnt="0"/>
      <dgm:spPr/>
    </dgm:pt>
    <dgm:pt modelId="{C04E7153-EA19-4193-8BB4-AC8D06B08114}" type="pres">
      <dgm:prSet presAssocID="{018B3C90-8C73-4181-B259-F7B2678E778F}" presName="parTx" presStyleLbl="revTx" presStyleIdx="1" presStyleCnt="6">
        <dgm:presLayoutVars>
          <dgm:chMax val="0"/>
          <dgm:chPref val="0"/>
        </dgm:presLayoutVars>
      </dgm:prSet>
      <dgm:spPr/>
    </dgm:pt>
    <dgm:pt modelId="{053E0E34-E16E-46D4-A6B6-3624804506C6}" type="pres">
      <dgm:prSet presAssocID="{D22B5908-708A-4445-89F9-0AB2659E98C9}" presName="sibTrans" presStyleCnt="0"/>
      <dgm:spPr/>
    </dgm:pt>
    <dgm:pt modelId="{3C0F82C0-FD64-4568-BFB4-38D89345DCB4}" type="pres">
      <dgm:prSet presAssocID="{11AEBBAA-1690-4E0A-A765-7A04A1C5B4D0}" presName="compNode" presStyleCnt="0"/>
      <dgm:spPr/>
    </dgm:pt>
    <dgm:pt modelId="{95F644D2-8CE2-429B-8EC9-AC4EB7C2BD7C}" type="pres">
      <dgm:prSet presAssocID="{11AEBBAA-1690-4E0A-A765-7A04A1C5B4D0}" presName="bgRect" presStyleLbl="bgShp" presStyleIdx="2" presStyleCnt="6"/>
      <dgm:spPr/>
    </dgm:pt>
    <dgm:pt modelId="{2C57080A-D30B-4AF2-BEF5-2C48ED43B5FC}" type="pres">
      <dgm:prSet presAssocID="{11AEBBAA-1690-4E0A-A765-7A04A1C5B4D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EA435123-1AFF-4DDE-8EF0-7619A55EDCE7}" type="pres">
      <dgm:prSet presAssocID="{11AEBBAA-1690-4E0A-A765-7A04A1C5B4D0}" presName="spaceRect" presStyleCnt="0"/>
      <dgm:spPr/>
    </dgm:pt>
    <dgm:pt modelId="{0BA2C93C-C1A2-4BC5-9503-BFAC93ED0590}" type="pres">
      <dgm:prSet presAssocID="{11AEBBAA-1690-4E0A-A765-7A04A1C5B4D0}" presName="parTx" presStyleLbl="revTx" presStyleIdx="2" presStyleCnt="6">
        <dgm:presLayoutVars>
          <dgm:chMax val="0"/>
          <dgm:chPref val="0"/>
        </dgm:presLayoutVars>
      </dgm:prSet>
      <dgm:spPr/>
    </dgm:pt>
    <dgm:pt modelId="{EFEE2261-C520-4C2D-BB42-2925D2F6C266}" type="pres">
      <dgm:prSet presAssocID="{93942C59-D7C0-4F15-A34D-05B1A197DCF8}" presName="sibTrans" presStyleCnt="0"/>
      <dgm:spPr/>
    </dgm:pt>
    <dgm:pt modelId="{CCCD2726-D584-47A1-9E94-8347AF394757}" type="pres">
      <dgm:prSet presAssocID="{4AC7FFE2-2D57-4491-B64C-1DBCC31523B1}" presName="compNode" presStyleCnt="0"/>
      <dgm:spPr/>
    </dgm:pt>
    <dgm:pt modelId="{3BD9B4B9-8539-43EF-B8FD-B8201E51CDBA}" type="pres">
      <dgm:prSet presAssocID="{4AC7FFE2-2D57-4491-B64C-1DBCC31523B1}" presName="bgRect" presStyleLbl="bgShp" presStyleIdx="3" presStyleCnt="6"/>
      <dgm:spPr/>
    </dgm:pt>
    <dgm:pt modelId="{B3DACFD6-757C-4490-A897-A2C70CA0CD7D}" type="pres">
      <dgm:prSet presAssocID="{4AC7FFE2-2D57-4491-B64C-1DBCC31523B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lectric Car"/>
        </a:ext>
      </dgm:extLst>
    </dgm:pt>
    <dgm:pt modelId="{F262B416-2AED-4A5E-8A8F-22BB07BA380D}" type="pres">
      <dgm:prSet presAssocID="{4AC7FFE2-2D57-4491-B64C-1DBCC31523B1}" presName="spaceRect" presStyleCnt="0"/>
      <dgm:spPr/>
    </dgm:pt>
    <dgm:pt modelId="{7B8DAEFA-7111-45E1-AE6E-973DC8C6D278}" type="pres">
      <dgm:prSet presAssocID="{4AC7FFE2-2D57-4491-B64C-1DBCC31523B1}" presName="parTx" presStyleLbl="revTx" presStyleIdx="3" presStyleCnt="6">
        <dgm:presLayoutVars>
          <dgm:chMax val="0"/>
          <dgm:chPref val="0"/>
        </dgm:presLayoutVars>
      </dgm:prSet>
      <dgm:spPr/>
    </dgm:pt>
    <dgm:pt modelId="{38DEC570-F434-4137-90A3-B5695FADAFE0}" type="pres">
      <dgm:prSet presAssocID="{45D38CE7-E906-4829-B57A-3A9F6711D8AD}" presName="sibTrans" presStyleCnt="0"/>
      <dgm:spPr/>
    </dgm:pt>
    <dgm:pt modelId="{B4FD5CDF-D3B9-44E4-8E1D-6ED63FC49D4F}" type="pres">
      <dgm:prSet presAssocID="{CEB679A4-9168-4FFE-BE07-6694F4583204}" presName="compNode" presStyleCnt="0"/>
      <dgm:spPr/>
    </dgm:pt>
    <dgm:pt modelId="{2C02FBFA-24E9-402A-AA44-699B0206BCDF}" type="pres">
      <dgm:prSet presAssocID="{CEB679A4-9168-4FFE-BE07-6694F4583204}" presName="bgRect" presStyleLbl="bgShp" presStyleIdx="4" presStyleCnt="6"/>
      <dgm:spPr/>
    </dgm:pt>
    <dgm:pt modelId="{692E3527-DBAF-415F-910A-2ACE3274C4A8}" type="pres">
      <dgm:prSet presAssocID="{CEB679A4-9168-4FFE-BE07-6694F458320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ck"/>
        </a:ext>
      </dgm:extLst>
    </dgm:pt>
    <dgm:pt modelId="{EC3726A8-CC78-4D29-BA5F-CA8FCEA09173}" type="pres">
      <dgm:prSet presAssocID="{CEB679A4-9168-4FFE-BE07-6694F4583204}" presName="spaceRect" presStyleCnt="0"/>
      <dgm:spPr/>
    </dgm:pt>
    <dgm:pt modelId="{BD2252A7-48F0-4733-B06F-9B1FA336DBB4}" type="pres">
      <dgm:prSet presAssocID="{CEB679A4-9168-4FFE-BE07-6694F4583204}" presName="parTx" presStyleLbl="revTx" presStyleIdx="4" presStyleCnt="6">
        <dgm:presLayoutVars>
          <dgm:chMax val="0"/>
          <dgm:chPref val="0"/>
        </dgm:presLayoutVars>
      </dgm:prSet>
      <dgm:spPr/>
    </dgm:pt>
    <dgm:pt modelId="{FD09219C-F39E-4A30-9F74-49976BC09F86}" type="pres">
      <dgm:prSet presAssocID="{BBEDA1AE-B2F9-4E61-A6E2-AF9ED9A7D6C1}" presName="sibTrans" presStyleCnt="0"/>
      <dgm:spPr/>
    </dgm:pt>
    <dgm:pt modelId="{A9AA1E6E-2A61-4D33-ADCD-D09375E0AFEA}" type="pres">
      <dgm:prSet presAssocID="{EF3D3E61-E4C6-445D-A3C3-89B47645965E}" presName="compNode" presStyleCnt="0"/>
      <dgm:spPr/>
    </dgm:pt>
    <dgm:pt modelId="{C9058BA6-4699-48C8-AA5C-57583A138ABE}" type="pres">
      <dgm:prSet presAssocID="{EF3D3E61-E4C6-445D-A3C3-89B47645965E}" presName="bgRect" presStyleLbl="bgShp" presStyleIdx="5" presStyleCnt="6"/>
      <dgm:spPr/>
    </dgm:pt>
    <dgm:pt modelId="{C88B94DF-42FD-4F32-9DE4-16BC0D1BAB23}" type="pres">
      <dgm:prSet presAssocID="{EF3D3E61-E4C6-445D-A3C3-89B47645965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un"/>
        </a:ext>
      </dgm:extLst>
    </dgm:pt>
    <dgm:pt modelId="{B2F74D16-85CD-4CCA-A430-81450DE538EE}" type="pres">
      <dgm:prSet presAssocID="{EF3D3E61-E4C6-445D-A3C3-89B47645965E}" presName="spaceRect" presStyleCnt="0"/>
      <dgm:spPr/>
    </dgm:pt>
    <dgm:pt modelId="{F2A1A87F-B264-4B10-8E73-B01679ADBBC5}" type="pres">
      <dgm:prSet presAssocID="{EF3D3E61-E4C6-445D-A3C3-89B47645965E}" presName="parTx" presStyleLbl="revTx" presStyleIdx="5" presStyleCnt="6">
        <dgm:presLayoutVars>
          <dgm:chMax val="0"/>
          <dgm:chPref val="0"/>
        </dgm:presLayoutVars>
      </dgm:prSet>
      <dgm:spPr/>
    </dgm:pt>
  </dgm:ptLst>
  <dgm:cxnLst>
    <dgm:cxn modelId="{30C61515-BB3C-4786-8F64-3E30053565B2}" type="presOf" srcId="{018B3C90-8C73-4181-B259-F7B2678E778F}" destId="{C04E7153-EA19-4193-8BB4-AC8D06B08114}" srcOrd="0" destOrd="0" presId="urn:microsoft.com/office/officeart/2018/2/layout/IconVerticalSolidList"/>
    <dgm:cxn modelId="{D4523716-6476-4EB5-BA43-36866D48738D}" srcId="{BD6D0FD1-CC09-49A4-AB85-2AFAA67BC3EB}" destId="{EF3D3E61-E4C6-445D-A3C3-89B47645965E}" srcOrd="5" destOrd="0" parTransId="{11044971-748D-48E1-9DE5-741607FD9C7A}" sibTransId="{3E4E2B4E-C036-4F4C-8FCB-CBF5581C7FF1}"/>
    <dgm:cxn modelId="{EA4E735D-1556-46EC-B336-A3989771E7B5}" type="presOf" srcId="{BD6D0FD1-CC09-49A4-AB85-2AFAA67BC3EB}" destId="{3FCF68DD-1F7C-480F-86A4-DC24405106DE}" srcOrd="0" destOrd="0" presId="urn:microsoft.com/office/officeart/2018/2/layout/IconVerticalSolidList"/>
    <dgm:cxn modelId="{7F3C7B5D-21CD-4D04-A134-06442D4A1947}" type="presOf" srcId="{11AEBBAA-1690-4E0A-A765-7A04A1C5B4D0}" destId="{0BA2C93C-C1A2-4BC5-9503-BFAC93ED0590}" srcOrd="0" destOrd="0" presId="urn:microsoft.com/office/officeart/2018/2/layout/IconVerticalSolidList"/>
    <dgm:cxn modelId="{CA304742-0B0F-4B8B-B26E-FDEA7FAC6CAB}" type="presOf" srcId="{722C51AF-6B3B-491F-BCED-C1454CE95D47}" destId="{925CE911-F65F-48AE-B2F3-890FF82EF837}" srcOrd="0" destOrd="0" presId="urn:microsoft.com/office/officeart/2018/2/layout/IconVerticalSolidList"/>
    <dgm:cxn modelId="{D5D0A562-8777-465E-A8CF-0D513227B779}" srcId="{BD6D0FD1-CC09-49A4-AB85-2AFAA67BC3EB}" destId="{11AEBBAA-1690-4E0A-A765-7A04A1C5B4D0}" srcOrd="2" destOrd="0" parTransId="{CA48F791-DD71-478D-B2E4-820817B79687}" sibTransId="{93942C59-D7C0-4F15-A34D-05B1A197DCF8}"/>
    <dgm:cxn modelId="{9624E47C-C24E-4DD5-908C-5FE5FE139F80}" srcId="{BD6D0FD1-CC09-49A4-AB85-2AFAA67BC3EB}" destId="{018B3C90-8C73-4181-B259-F7B2678E778F}" srcOrd="1" destOrd="0" parTransId="{5253D95A-47D1-42CD-B01B-17AA58739265}" sibTransId="{D22B5908-708A-4445-89F9-0AB2659E98C9}"/>
    <dgm:cxn modelId="{9A8DA297-8565-49F2-BA60-F3BC67DBC97D}" srcId="{BD6D0FD1-CC09-49A4-AB85-2AFAA67BC3EB}" destId="{722C51AF-6B3B-491F-BCED-C1454CE95D47}" srcOrd="0" destOrd="0" parTransId="{57E1A534-D173-4EEC-9AF0-BD9B062BA14E}" sibTransId="{6017FA51-904E-4075-B145-962B85D6FF02}"/>
    <dgm:cxn modelId="{FD406EAE-6958-42B2-8BEB-BAA249E40646}" srcId="{BD6D0FD1-CC09-49A4-AB85-2AFAA67BC3EB}" destId="{CEB679A4-9168-4FFE-BE07-6694F4583204}" srcOrd="4" destOrd="0" parTransId="{1B8B165C-7F14-478C-B9E0-FCE627C0CEF6}" sibTransId="{BBEDA1AE-B2F9-4E61-A6E2-AF9ED9A7D6C1}"/>
    <dgm:cxn modelId="{C8AC1DB9-5687-4856-AC93-0D74DFE476C1}" type="presOf" srcId="{4AC7FFE2-2D57-4491-B64C-1DBCC31523B1}" destId="{7B8DAEFA-7111-45E1-AE6E-973DC8C6D278}" srcOrd="0" destOrd="0" presId="urn:microsoft.com/office/officeart/2018/2/layout/IconVerticalSolidList"/>
    <dgm:cxn modelId="{A53B35BD-553A-4C3E-AB32-6736ADDF23F7}" type="presOf" srcId="{CEB679A4-9168-4FFE-BE07-6694F4583204}" destId="{BD2252A7-48F0-4733-B06F-9B1FA336DBB4}" srcOrd="0" destOrd="0" presId="urn:microsoft.com/office/officeart/2018/2/layout/IconVerticalSolidList"/>
    <dgm:cxn modelId="{40452FCC-51C5-4D4A-8D53-6D63E1E039ED}" srcId="{BD6D0FD1-CC09-49A4-AB85-2AFAA67BC3EB}" destId="{4AC7FFE2-2D57-4491-B64C-1DBCC31523B1}" srcOrd="3" destOrd="0" parTransId="{00566397-DB6F-474C-A197-AE035715EF24}" sibTransId="{45D38CE7-E906-4829-B57A-3A9F6711D8AD}"/>
    <dgm:cxn modelId="{FE212FFC-7F8A-4FDF-B9C8-4F15DD69D38C}" type="presOf" srcId="{EF3D3E61-E4C6-445D-A3C3-89B47645965E}" destId="{F2A1A87F-B264-4B10-8E73-B01679ADBBC5}" srcOrd="0" destOrd="0" presId="urn:microsoft.com/office/officeart/2018/2/layout/IconVerticalSolidList"/>
    <dgm:cxn modelId="{5D618FEC-CAEE-4AE2-B001-088095D6A934}" type="presParOf" srcId="{3FCF68DD-1F7C-480F-86A4-DC24405106DE}" destId="{40A7DB9F-218C-41FA-827F-26B91C2F8868}" srcOrd="0" destOrd="0" presId="urn:microsoft.com/office/officeart/2018/2/layout/IconVerticalSolidList"/>
    <dgm:cxn modelId="{5A436FF2-2BCA-4586-9722-D29275FB4D8C}" type="presParOf" srcId="{40A7DB9F-218C-41FA-827F-26B91C2F8868}" destId="{43F2F377-A911-4A26-84DA-3DE445FC8379}" srcOrd="0" destOrd="0" presId="urn:microsoft.com/office/officeart/2018/2/layout/IconVerticalSolidList"/>
    <dgm:cxn modelId="{8C775B71-55A8-445A-8649-E98323DA6F7B}" type="presParOf" srcId="{40A7DB9F-218C-41FA-827F-26B91C2F8868}" destId="{D9BC78E8-FDAE-41DE-8137-E8BF20899D2B}" srcOrd="1" destOrd="0" presId="urn:microsoft.com/office/officeart/2018/2/layout/IconVerticalSolidList"/>
    <dgm:cxn modelId="{A66B069C-3781-41BE-A829-5C08264C9390}" type="presParOf" srcId="{40A7DB9F-218C-41FA-827F-26B91C2F8868}" destId="{737B6FFC-0FD1-456B-B48A-7736F37C0BDE}" srcOrd="2" destOrd="0" presId="urn:microsoft.com/office/officeart/2018/2/layout/IconVerticalSolidList"/>
    <dgm:cxn modelId="{23DD4D28-35FA-4E7B-8836-E9CA3FE4F04A}" type="presParOf" srcId="{40A7DB9F-218C-41FA-827F-26B91C2F8868}" destId="{925CE911-F65F-48AE-B2F3-890FF82EF837}" srcOrd="3" destOrd="0" presId="urn:microsoft.com/office/officeart/2018/2/layout/IconVerticalSolidList"/>
    <dgm:cxn modelId="{C0BAD254-9E2C-402D-8395-4CB292387A0D}" type="presParOf" srcId="{3FCF68DD-1F7C-480F-86A4-DC24405106DE}" destId="{A23353E0-F080-44FA-BE26-53A33AF381B3}" srcOrd="1" destOrd="0" presId="urn:microsoft.com/office/officeart/2018/2/layout/IconVerticalSolidList"/>
    <dgm:cxn modelId="{D8A6EE2A-AD49-4055-9B16-0715A304D3D4}" type="presParOf" srcId="{3FCF68DD-1F7C-480F-86A4-DC24405106DE}" destId="{589159F7-40FC-42EE-9D18-BBBBC62D887D}" srcOrd="2" destOrd="0" presId="urn:microsoft.com/office/officeart/2018/2/layout/IconVerticalSolidList"/>
    <dgm:cxn modelId="{73212AD9-2359-4D6E-88CF-74FECF53A1F1}" type="presParOf" srcId="{589159F7-40FC-42EE-9D18-BBBBC62D887D}" destId="{4C73F329-0A2D-4429-900A-2C065344D260}" srcOrd="0" destOrd="0" presId="urn:microsoft.com/office/officeart/2018/2/layout/IconVerticalSolidList"/>
    <dgm:cxn modelId="{58F493D9-2B96-438F-AE86-BC8C41C7985E}" type="presParOf" srcId="{589159F7-40FC-42EE-9D18-BBBBC62D887D}" destId="{74031A0E-999D-4EE2-B4A8-564AF3296830}" srcOrd="1" destOrd="0" presId="urn:microsoft.com/office/officeart/2018/2/layout/IconVerticalSolidList"/>
    <dgm:cxn modelId="{9093F764-E98A-4D41-85EC-33ED1A1DECA4}" type="presParOf" srcId="{589159F7-40FC-42EE-9D18-BBBBC62D887D}" destId="{35F20037-4A41-4CDC-BDA3-497ABD90B7A9}" srcOrd="2" destOrd="0" presId="urn:microsoft.com/office/officeart/2018/2/layout/IconVerticalSolidList"/>
    <dgm:cxn modelId="{CFC13711-CF27-439D-A94B-0CD0789BC7CE}" type="presParOf" srcId="{589159F7-40FC-42EE-9D18-BBBBC62D887D}" destId="{C04E7153-EA19-4193-8BB4-AC8D06B08114}" srcOrd="3" destOrd="0" presId="urn:microsoft.com/office/officeart/2018/2/layout/IconVerticalSolidList"/>
    <dgm:cxn modelId="{158717E4-155F-4352-94CB-FC7AA12A60F6}" type="presParOf" srcId="{3FCF68DD-1F7C-480F-86A4-DC24405106DE}" destId="{053E0E34-E16E-46D4-A6B6-3624804506C6}" srcOrd="3" destOrd="0" presId="urn:microsoft.com/office/officeart/2018/2/layout/IconVerticalSolidList"/>
    <dgm:cxn modelId="{E594EDA5-C281-43C2-A69F-BD43C5489A01}" type="presParOf" srcId="{3FCF68DD-1F7C-480F-86A4-DC24405106DE}" destId="{3C0F82C0-FD64-4568-BFB4-38D89345DCB4}" srcOrd="4" destOrd="0" presId="urn:microsoft.com/office/officeart/2018/2/layout/IconVerticalSolidList"/>
    <dgm:cxn modelId="{7226B950-933D-4488-9604-63E4F41B2260}" type="presParOf" srcId="{3C0F82C0-FD64-4568-BFB4-38D89345DCB4}" destId="{95F644D2-8CE2-429B-8EC9-AC4EB7C2BD7C}" srcOrd="0" destOrd="0" presId="urn:microsoft.com/office/officeart/2018/2/layout/IconVerticalSolidList"/>
    <dgm:cxn modelId="{AF88D45E-B081-426E-85D0-C07C7FAB5548}" type="presParOf" srcId="{3C0F82C0-FD64-4568-BFB4-38D89345DCB4}" destId="{2C57080A-D30B-4AF2-BEF5-2C48ED43B5FC}" srcOrd="1" destOrd="0" presId="urn:microsoft.com/office/officeart/2018/2/layout/IconVerticalSolidList"/>
    <dgm:cxn modelId="{A289A6E4-5020-4738-9776-1510C2BD27DF}" type="presParOf" srcId="{3C0F82C0-FD64-4568-BFB4-38D89345DCB4}" destId="{EA435123-1AFF-4DDE-8EF0-7619A55EDCE7}" srcOrd="2" destOrd="0" presId="urn:microsoft.com/office/officeart/2018/2/layout/IconVerticalSolidList"/>
    <dgm:cxn modelId="{C5D3E164-49E0-4AA6-B8CA-DED0CE477F92}" type="presParOf" srcId="{3C0F82C0-FD64-4568-BFB4-38D89345DCB4}" destId="{0BA2C93C-C1A2-4BC5-9503-BFAC93ED0590}" srcOrd="3" destOrd="0" presId="urn:microsoft.com/office/officeart/2018/2/layout/IconVerticalSolidList"/>
    <dgm:cxn modelId="{312A52F6-A4B2-48C0-8619-0E38D6E17949}" type="presParOf" srcId="{3FCF68DD-1F7C-480F-86A4-DC24405106DE}" destId="{EFEE2261-C520-4C2D-BB42-2925D2F6C266}" srcOrd="5" destOrd="0" presId="urn:microsoft.com/office/officeart/2018/2/layout/IconVerticalSolidList"/>
    <dgm:cxn modelId="{883979C5-1438-4D8D-8A23-5BD56C1B592C}" type="presParOf" srcId="{3FCF68DD-1F7C-480F-86A4-DC24405106DE}" destId="{CCCD2726-D584-47A1-9E94-8347AF394757}" srcOrd="6" destOrd="0" presId="urn:microsoft.com/office/officeart/2018/2/layout/IconVerticalSolidList"/>
    <dgm:cxn modelId="{8511D451-A71D-4583-B7AF-861DABD9D98C}" type="presParOf" srcId="{CCCD2726-D584-47A1-9E94-8347AF394757}" destId="{3BD9B4B9-8539-43EF-B8FD-B8201E51CDBA}" srcOrd="0" destOrd="0" presId="urn:microsoft.com/office/officeart/2018/2/layout/IconVerticalSolidList"/>
    <dgm:cxn modelId="{B4B02810-5272-4CCB-989F-D2FE7C7D421D}" type="presParOf" srcId="{CCCD2726-D584-47A1-9E94-8347AF394757}" destId="{B3DACFD6-757C-4490-A897-A2C70CA0CD7D}" srcOrd="1" destOrd="0" presId="urn:microsoft.com/office/officeart/2018/2/layout/IconVerticalSolidList"/>
    <dgm:cxn modelId="{23D950FC-3760-4C7F-9DF7-E327DA7F7C5E}" type="presParOf" srcId="{CCCD2726-D584-47A1-9E94-8347AF394757}" destId="{F262B416-2AED-4A5E-8A8F-22BB07BA380D}" srcOrd="2" destOrd="0" presId="urn:microsoft.com/office/officeart/2018/2/layout/IconVerticalSolidList"/>
    <dgm:cxn modelId="{E91301A0-FDCB-40BD-B194-66C8428CC2BB}" type="presParOf" srcId="{CCCD2726-D584-47A1-9E94-8347AF394757}" destId="{7B8DAEFA-7111-45E1-AE6E-973DC8C6D278}" srcOrd="3" destOrd="0" presId="urn:microsoft.com/office/officeart/2018/2/layout/IconVerticalSolidList"/>
    <dgm:cxn modelId="{C2F6CD6E-2FAE-4073-9F7B-964BB4A7E927}" type="presParOf" srcId="{3FCF68DD-1F7C-480F-86A4-DC24405106DE}" destId="{38DEC570-F434-4137-90A3-B5695FADAFE0}" srcOrd="7" destOrd="0" presId="urn:microsoft.com/office/officeart/2018/2/layout/IconVerticalSolidList"/>
    <dgm:cxn modelId="{E6581E5B-EDF8-41F0-BDDC-377539EE2C27}" type="presParOf" srcId="{3FCF68DD-1F7C-480F-86A4-DC24405106DE}" destId="{B4FD5CDF-D3B9-44E4-8E1D-6ED63FC49D4F}" srcOrd="8" destOrd="0" presId="urn:microsoft.com/office/officeart/2018/2/layout/IconVerticalSolidList"/>
    <dgm:cxn modelId="{E7E93D84-22BE-4DD0-9E23-4EE7E02890B8}" type="presParOf" srcId="{B4FD5CDF-D3B9-44E4-8E1D-6ED63FC49D4F}" destId="{2C02FBFA-24E9-402A-AA44-699B0206BCDF}" srcOrd="0" destOrd="0" presId="urn:microsoft.com/office/officeart/2018/2/layout/IconVerticalSolidList"/>
    <dgm:cxn modelId="{B0CB726B-5BEB-439F-A8B1-81AF918F3C12}" type="presParOf" srcId="{B4FD5CDF-D3B9-44E4-8E1D-6ED63FC49D4F}" destId="{692E3527-DBAF-415F-910A-2ACE3274C4A8}" srcOrd="1" destOrd="0" presId="urn:microsoft.com/office/officeart/2018/2/layout/IconVerticalSolidList"/>
    <dgm:cxn modelId="{6D65A3C5-8786-4E96-95A1-C4E6ADD44488}" type="presParOf" srcId="{B4FD5CDF-D3B9-44E4-8E1D-6ED63FC49D4F}" destId="{EC3726A8-CC78-4D29-BA5F-CA8FCEA09173}" srcOrd="2" destOrd="0" presId="urn:microsoft.com/office/officeart/2018/2/layout/IconVerticalSolidList"/>
    <dgm:cxn modelId="{3420EE41-FA2A-4B29-ABD7-FEE4FEF082B5}" type="presParOf" srcId="{B4FD5CDF-D3B9-44E4-8E1D-6ED63FC49D4F}" destId="{BD2252A7-48F0-4733-B06F-9B1FA336DBB4}" srcOrd="3" destOrd="0" presId="urn:microsoft.com/office/officeart/2018/2/layout/IconVerticalSolidList"/>
    <dgm:cxn modelId="{5350C818-F2A6-4D3F-A4CB-3B3578C08957}" type="presParOf" srcId="{3FCF68DD-1F7C-480F-86A4-DC24405106DE}" destId="{FD09219C-F39E-4A30-9F74-49976BC09F86}" srcOrd="9" destOrd="0" presId="urn:microsoft.com/office/officeart/2018/2/layout/IconVerticalSolidList"/>
    <dgm:cxn modelId="{F8E59DB3-C240-4C3F-A090-061D124317D7}" type="presParOf" srcId="{3FCF68DD-1F7C-480F-86A4-DC24405106DE}" destId="{A9AA1E6E-2A61-4D33-ADCD-D09375E0AFEA}" srcOrd="10" destOrd="0" presId="urn:microsoft.com/office/officeart/2018/2/layout/IconVerticalSolidList"/>
    <dgm:cxn modelId="{02313BFA-DCE7-490E-BBA7-D88EE38E2E2C}" type="presParOf" srcId="{A9AA1E6E-2A61-4D33-ADCD-D09375E0AFEA}" destId="{C9058BA6-4699-48C8-AA5C-57583A138ABE}" srcOrd="0" destOrd="0" presId="urn:microsoft.com/office/officeart/2018/2/layout/IconVerticalSolidList"/>
    <dgm:cxn modelId="{F15A68C1-2472-4819-8D2E-158BBBAB1B0C}" type="presParOf" srcId="{A9AA1E6E-2A61-4D33-ADCD-D09375E0AFEA}" destId="{C88B94DF-42FD-4F32-9DE4-16BC0D1BAB23}" srcOrd="1" destOrd="0" presId="urn:microsoft.com/office/officeart/2018/2/layout/IconVerticalSolidList"/>
    <dgm:cxn modelId="{278FC455-F16C-406B-B67E-E575BCB4B4F5}" type="presParOf" srcId="{A9AA1E6E-2A61-4D33-ADCD-D09375E0AFEA}" destId="{B2F74D16-85CD-4CCA-A430-81450DE538EE}" srcOrd="2" destOrd="0" presId="urn:microsoft.com/office/officeart/2018/2/layout/IconVerticalSolidList"/>
    <dgm:cxn modelId="{7797E599-8A9F-4DD8-9FB8-42C0A416BC3B}" type="presParOf" srcId="{A9AA1E6E-2A61-4D33-ADCD-D09375E0AFEA}" destId="{F2A1A87F-B264-4B10-8E73-B01679ADBBC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AAADD0-1D0D-49A9-9E40-BA17382F01D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D63C04A-D7BB-4E18-A013-8C59E5FE63E2}">
      <dgm:prSet/>
      <dgm:spPr/>
      <dgm:t>
        <a:bodyPr/>
        <a:lstStyle/>
        <a:p>
          <a:r>
            <a:rPr lang="en-US"/>
            <a:t>•The proposed system aims at eliminating the limitations of the existing system via increasing speed of information retrieval . </a:t>
          </a:r>
        </a:p>
      </dgm:t>
    </dgm:pt>
    <dgm:pt modelId="{A7184723-57A5-4AD7-8257-C112E1615243}" type="parTrans" cxnId="{E798DC92-7FC8-43F7-9E1E-A4CBB66BF36D}">
      <dgm:prSet/>
      <dgm:spPr/>
      <dgm:t>
        <a:bodyPr/>
        <a:lstStyle/>
        <a:p>
          <a:endParaRPr lang="en-US"/>
        </a:p>
      </dgm:t>
    </dgm:pt>
    <dgm:pt modelId="{A238D420-1536-4B96-94B0-7C12AA092979}" type="sibTrans" cxnId="{E798DC92-7FC8-43F7-9E1E-A4CBB66BF36D}">
      <dgm:prSet/>
      <dgm:spPr/>
      <dgm:t>
        <a:bodyPr/>
        <a:lstStyle/>
        <a:p>
          <a:endParaRPr lang="en-US"/>
        </a:p>
      </dgm:t>
    </dgm:pt>
    <dgm:pt modelId="{BCEE0A5A-BEE6-45FA-B0B6-5535F49B2883}">
      <dgm:prSet/>
      <dgm:spPr/>
      <dgm:t>
        <a:bodyPr/>
        <a:lstStyle/>
        <a:p>
          <a:r>
            <a:rPr lang="en-US"/>
            <a:t>•There would be increment in  processing speed, data security and hence give accurate reports.</a:t>
          </a:r>
        </a:p>
      </dgm:t>
    </dgm:pt>
    <dgm:pt modelId="{3057879E-258B-42FD-95F4-82C123D77EA4}" type="parTrans" cxnId="{B08333C0-9177-42C4-8106-AB6C1DEE2A62}">
      <dgm:prSet/>
      <dgm:spPr/>
      <dgm:t>
        <a:bodyPr/>
        <a:lstStyle/>
        <a:p>
          <a:endParaRPr lang="en-US"/>
        </a:p>
      </dgm:t>
    </dgm:pt>
    <dgm:pt modelId="{CEA18CBE-FF8D-48C8-B7FA-05D90D4C981A}" type="sibTrans" cxnId="{B08333C0-9177-42C4-8106-AB6C1DEE2A62}">
      <dgm:prSet/>
      <dgm:spPr/>
      <dgm:t>
        <a:bodyPr/>
        <a:lstStyle/>
        <a:p>
          <a:endParaRPr lang="en-US"/>
        </a:p>
      </dgm:t>
    </dgm:pt>
    <dgm:pt modelId="{A863096C-F156-4392-BE2C-B242C830ECE6}">
      <dgm:prSet/>
      <dgm:spPr/>
      <dgm:t>
        <a:bodyPr/>
        <a:lstStyle/>
        <a:p>
          <a:r>
            <a:rPr lang="en-US"/>
            <a:t>•The proposed system fully satisfies user needs.</a:t>
          </a:r>
        </a:p>
      </dgm:t>
    </dgm:pt>
    <dgm:pt modelId="{9808DF13-3C73-4C3C-9A7F-E09BF4AAAF81}" type="parTrans" cxnId="{C86C8847-AD87-4AC6-8119-83D0D2169897}">
      <dgm:prSet/>
      <dgm:spPr/>
      <dgm:t>
        <a:bodyPr/>
        <a:lstStyle/>
        <a:p>
          <a:endParaRPr lang="en-US"/>
        </a:p>
      </dgm:t>
    </dgm:pt>
    <dgm:pt modelId="{D2D1FB76-AEAE-4EE6-8E6F-283BDCFFED8B}" type="sibTrans" cxnId="{C86C8847-AD87-4AC6-8119-83D0D2169897}">
      <dgm:prSet/>
      <dgm:spPr/>
      <dgm:t>
        <a:bodyPr/>
        <a:lstStyle/>
        <a:p>
          <a:endParaRPr lang="en-US"/>
        </a:p>
      </dgm:t>
    </dgm:pt>
    <dgm:pt modelId="{DCBBA546-4BB5-40A4-B999-D8DBB6D7B020}">
      <dgm:prSet/>
      <dgm:spPr/>
      <dgm:t>
        <a:bodyPr/>
        <a:lstStyle/>
        <a:p>
          <a:r>
            <a:rPr lang="en-US"/>
            <a:t>•Details are stored in various files from which data can be accessed and manipulated easily.</a:t>
          </a:r>
        </a:p>
      </dgm:t>
    </dgm:pt>
    <dgm:pt modelId="{F71D1EE9-359A-4656-AB66-1EF896DD768A}" type="parTrans" cxnId="{A949DA29-5A8C-4537-8688-10CBFC6DA5EC}">
      <dgm:prSet/>
      <dgm:spPr/>
      <dgm:t>
        <a:bodyPr/>
        <a:lstStyle/>
        <a:p>
          <a:endParaRPr lang="en-US"/>
        </a:p>
      </dgm:t>
    </dgm:pt>
    <dgm:pt modelId="{BF9E5125-2C34-45A7-A613-EEBB1C9E2D59}" type="sibTrans" cxnId="{A949DA29-5A8C-4537-8688-10CBFC6DA5EC}">
      <dgm:prSet/>
      <dgm:spPr/>
      <dgm:t>
        <a:bodyPr/>
        <a:lstStyle/>
        <a:p>
          <a:endParaRPr lang="en-US"/>
        </a:p>
      </dgm:t>
    </dgm:pt>
    <dgm:pt modelId="{926AA688-3053-4015-B4C0-344611940A53}" type="pres">
      <dgm:prSet presAssocID="{97AAADD0-1D0D-49A9-9E40-BA17382F01DA}" presName="linear" presStyleCnt="0">
        <dgm:presLayoutVars>
          <dgm:animLvl val="lvl"/>
          <dgm:resizeHandles val="exact"/>
        </dgm:presLayoutVars>
      </dgm:prSet>
      <dgm:spPr/>
    </dgm:pt>
    <dgm:pt modelId="{56612B74-49D6-4B23-A328-26D4E3448EC7}" type="pres">
      <dgm:prSet presAssocID="{9D63C04A-D7BB-4E18-A013-8C59E5FE63E2}" presName="parentText" presStyleLbl="node1" presStyleIdx="0" presStyleCnt="4">
        <dgm:presLayoutVars>
          <dgm:chMax val="0"/>
          <dgm:bulletEnabled val="1"/>
        </dgm:presLayoutVars>
      </dgm:prSet>
      <dgm:spPr/>
    </dgm:pt>
    <dgm:pt modelId="{9BC7A4DA-2AD8-405E-9348-5B7F84FE7EF5}" type="pres">
      <dgm:prSet presAssocID="{A238D420-1536-4B96-94B0-7C12AA092979}" presName="spacer" presStyleCnt="0"/>
      <dgm:spPr/>
    </dgm:pt>
    <dgm:pt modelId="{E8BD94E1-82A7-46CA-85D2-658A39F4F9CD}" type="pres">
      <dgm:prSet presAssocID="{BCEE0A5A-BEE6-45FA-B0B6-5535F49B2883}" presName="parentText" presStyleLbl="node1" presStyleIdx="1" presStyleCnt="4">
        <dgm:presLayoutVars>
          <dgm:chMax val="0"/>
          <dgm:bulletEnabled val="1"/>
        </dgm:presLayoutVars>
      </dgm:prSet>
      <dgm:spPr/>
    </dgm:pt>
    <dgm:pt modelId="{77A41332-C1F3-4A95-BCD3-716B5B7FED54}" type="pres">
      <dgm:prSet presAssocID="{CEA18CBE-FF8D-48C8-B7FA-05D90D4C981A}" presName="spacer" presStyleCnt="0"/>
      <dgm:spPr/>
    </dgm:pt>
    <dgm:pt modelId="{674DED23-EB16-4A4E-8D4C-931800B437E5}" type="pres">
      <dgm:prSet presAssocID="{A863096C-F156-4392-BE2C-B242C830ECE6}" presName="parentText" presStyleLbl="node1" presStyleIdx="2" presStyleCnt="4">
        <dgm:presLayoutVars>
          <dgm:chMax val="0"/>
          <dgm:bulletEnabled val="1"/>
        </dgm:presLayoutVars>
      </dgm:prSet>
      <dgm:spPr/>
    </dgm:pt>
    <dgm:pt modelId="{4E04E451-B424-418A-9A83-048B14D59644}" type="pres">
      <dgm:prSet presAssocID="{D2D1FB76-AEAE-4EE6-8E6F-283BDCFFED8B}" presName="spacer" presStyleCnt="0"/>
      <dgm:spPr/>
    </dgm:pt>
    <dgm:pt modelId="{74592A4F-B08D-4433-B874-665310282062}" type="pres">
      <dgm:prSet presAssocID="{DCBBA546-4BB5-40A4-B999-D8DBB6D7B020}" presName="parentText" presStyleLbl="node1" presStyleIdx="3" presStyleCnt="4">
        <dgm:presLayoutVars>
          <dgm:chMax val="0"/>
          <dgm:bulletEnabled val="1"/>
        </dgm:presLayoutVars>
      </dgm:prSet>
      <dgm:spPr/>
    </dgm:pt>
  </dgm:ptLst>
  <dgm:cxnLst>
    <dgm:cxn modelId="{CDC4A81E-0EBB-41F0-9862-349F3C892110}" type="presOf" srcId="{BCEE0A5A-BEE6-45FA-B0B6-5535F49B2883}" destId="{E8BD94E1-82A7-46CA-85D2-658A39F4F9CD}" srcOrd="0" destOrd="0" presId="urn:microsoft.com/office/officeart/2005/8/layout/vList2"/>
    <dgm:cxn modelId="{A949DA29-5A8C-4537-8688-10CBFC6DA5EC}" srcId="{97AAADD0-1D0D-49A9-9E40-BA17382F01DA}" destId="{DCBBA546-4BB5-40A4-B999-D8DBB6D7B020}" srcOrd="3" destOrd="0" parTransId="{F71D1EE9-359A-4656-AB66-1EF896DD768A}" sibTransId="{BF9E5125-2C34-45A7-A613-EEBB1C9E2D59}"/>
    <dgm:cxn modelId="{F4CBCD44-46F8-46F0-B8C2-161D2383A538}" type="presOf" srcId="{A863096C-F156-4392-BE2C-B242C830ECE6}" destId="{674DED23-EB16-4A4E-8D4C-931800B437E5}" srcOrd="0" destOrd="0" presId="urn:microsoft.com/office/officeart/2005/8/layout/vList2"/>
    <dgm:cxn modelId="{C86C8847-AD87-4AC6-8119-83D0D2169897}" srcId="{97AAADD0-1D0D-49A9-9E40-BA17382F01DA}" destId="{A863096C-F156-4392-BE2C-B242C830ECE6}" srcOrd="2" destOrd="0" parTransId="{9808DF13-3C73-4C3C-9A7F-E09BF4AAAF81}" sibTransId="{D2D1FB76-AEAE-4EE6-8E6F-283BDCFFED8B}"/>
    <dgm:cxn modelId="{481D9451-47EB-4577-8397-757559890E8D}" type="presOf" srcId="{DCBBA546-4BB5-40A4-B999-D8DBB6D7B020}" destId="{74592A4F-B08D-4433-B874-665310282062}" srcOrd="0" destOrd="0" presId="urn:microsoft.com/office/officeart/2005/8/layout/vList2"/>
    <dgm:cxn modelId="{CD635E53-35AC-4FF3-BF8E-92D294079E61}" type="presOf" srcId="{97AAADD0-1D0D-49A9-9E40-BA17382F01DA}" destId="{926AA688-3053-4015-B4C0-344611940A53}" srcOrd="0" destOrd="0" presId="urn:microsoft.com/office/officeart/2005/8/layout/vList2"/>
    <dgm:cxn modelId="{6397E155-1663-4C7E-A1BB-1DA3C8A6FFC8}" type="presOf" srcId="{9D63C04A-D7BB-4E18-A013-8C59E5FE63E2}" destId="{56612B74-49D6-4B23-A328-26D4E3448EC7}" srcOrd="0" destOrd="0" presId="urn:microsoft.com/office/officeart/2005/8/layout/vList2"/>
    <dgm:cxn modelId="{E798DC92-7FC8-43F7-9E1E-A4CBB66BF36D}" srcId="{97AAADD0-1D0D-49A9-9E40-BA17382F01DA}" destId="{9D63C04A-D7BB-4E18-A013-8C59E5FE63E2}" srcOrd="0" destOrd="0" parTransId="{A7184723-57A5-4AD7-8257-C112E1615243}" sibTransId="{A238D420-1536-4B96-94B0-7C12AA092979}"/>
    <dgm:cxn modelId="{B08333C0-9177-42C4-8106-AB6C1DEE2A62}" srcId="{97AAADD0-1D0D-49A9-9E40-BA17382F01DA}" destId="{BCEE0A5A-BEE6-45FA-B0B6-5535F49B2883}" srcOrd="1" destOrd="0" parTransId="{3057879E-258B-42FD-95F4-82C123D77EA4}" sibTransId="{CEA18CBE-FF8D-48C8-B7FA-05D90D4C981A}"/>
    <dgm:cxn modelId="{291B2C34-4FD0-4829-A7A5-B60200851171}" type="presParOf" srcId="{926AA688-3053-4015-B4C0-344611940A53}" destId="{56612B74-49D6-4B23-A328-26D4E3448EC7}" srcOrd="0" destOrd="0" presId="urn:microsoft.com/office/officeart/2005/8/layout/vList2"/>
    <dgm:cxn modelId="{62EC051A-2310-4EFB-84A5-ACE05CC7340F}" type="presParOf" srcId="{926AA688-3053-4015-B4C0-344611940A53}" destId="{9BC7A4DA-2AD8-405E-9348-5B7F84FE7EF5}" srcOrd="1" destOrd="0" presId="urn:microsoft.com/office/officeart/2005/8/layout/vList2"/>
    <dgm:cxn modelId="{1CCA2FBF-46A0-40A4-B087-1DD1D4872CF3}" type="presParOf" srcId="{926AA688-3053-4015-B4C0-344611940A53}" destId="{E8BD94E1-82A7-46CA-85D2-658A39F4F9CD}" srcOrd="2" destOrd="0" presId="urn:microsoft.com/office/officeart/2005/8/layout/vList2"/>
    <dgm:cxn modelId="{2E43349C-57F0-461D-A9BF-9226DEFE4ACE}" type="presParOf" srcId="{926AA688-3053-4015-B4C0-344611940A53}" destId="{77A41332-C1F3-4A95-BCD3-716B5B7FED54}" srcOrd="3" destOrd="0" presId="urn:microsoft.com/office/officeart/2005/8/layout/vList2"/>
    <dgm:cxn modelId="{261410A1-2AEA-4CD4-9D87-19D201A79F4C}" type="presParOf" srcId="{926AA688-3053-4015-B4C0-344611940A53}" destId="{674DED23-EB16-4A4E-8D4C-931800B437E5}" srcOrd="4" destOrd="0" presId="urn:microsoft.com/office/officeart/2005/8/layout/vList2"/>
    <dgm:cxn modelId="{0E1F147E-0215-4A68-9CDD-7CCCBB317F4E}" type="presParOf" srcId="{926AA688-3053-4015-B4C0-344611940A53}" destId="{4E04E451-B424-418A-9A83-048B14D59644}" srcOrd="5" destOrd="0" presId="urn:microsoft.com/office/officeart/2005/8/layout/vList2"/>
    <dgm:cxn modelId="{C22A4EEC-A69D-4B87-BAE3-6387FC511752}" type="presParOf" srcId="{926AA688-3053-4015-B4C0-344611940A53}" destId="{74592A4F-B08D-4433-B874-66531028206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20956B-1C57-419B-B4BD-EAA16D3977FE}"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D0C3B34E-DF17-4404-BCB2-AAA13846EFC3}">
      <dgm:prSet/>
      <dgm:spPr/>
      <dgm:t>
        <a:bodyPr/>
        <a:lstStyle/>
        <a:p>
          <a:r>
            <a:rPr lang="en-US"/>
            <a:t>Taking motivation from the conventional systems and their drawbacks and inspiration from the existing job search portals, we have decided to develop “Dreams Job”.  </a:t>
          </a:r>
        </a:p>
      </dgm:t>
    </dgm:pt>
    <dgm:pt modelId="{2CD46D10-E7BD-494C-9111-22C38C024CA3}" type="parTrans" cxnId="{E83BC7EE-337A-4A85-8C13-1FD284D43D5A}">
      <dgm:prSet/>
      <dgm:spPr/>
      <dgm:t>
        <a:bodyPr/>
        <a:lstStyle/>
        <a:p>
          <a:endParaRPr lang="en-US"/>
        </a:p>
      </dgm:t>
    </dgm:pt>
    <dgm:pt modelId="{D8B89855-5C69-429A-9FFD-6B5B247AEBD7}" type="sibTrans" cxnId="{E83BC7EE-337A-4A85-8C13-1FD284D43D5A}">
      <dgm:prSet/>
      <dgm:spPr/>
      <dgm:t>
        <a:bodyPr/>
        <a:lstStyle/>
        <a:p>
          <a:endParaRPr lang="en-US"/>
        </a:p>
      </dgm:t>
    </dgm:pt>
    <dgm:pt modelId="{91C90B57-BA60-4573-8C10-5F3DE133AC12}">
      <dgm:prSet/>
      <dgm:spPr/>
      <dgm:t>
        <a:bodyPr/>
        <a:lstStyle/>
        <a:p>
          <a:r>
            <a:rPr lang="en-US"/>
            <a:t>In the proposed system we are trying to develop an online job search web application that reduces challenges for job seekers to find a desired and suitable job according to their qualification.</a:t>
          </a:r>
        </a:p>
      </dgm:t>
    </dgm:pt>
    <dgm:pt modelId="{35740892-C6AF-4632-BB2F-A1EEFF0F0B64}" type="parTrans" cxnId="{AC9027F8-4F56-415C-82F0-FD1CFAB26090}">
      <dgm:prSet/>
      <dgm:spPr/>
      <dgm:t>
        <a:bodyPr/>
        <a:lstStyle/>
        <a:p>
          <a:endParaRPr lang="en-US"/>
        </a:p>
      </dgm:t>
    </dgm:pt>
    <dgm:pt modelId="{267FC829-D313-4351-A953-9322D6214D1D}" type="sibTrans" cxnId="{AC9027F8-4F56-415C-82F0-FD1CFAB26090}">
      <dgm:prSet/>
      <dgm:spPr/>
      <dgm:t>
        <a:bodyPr/>
        <a:lstStyle/>
        <a:p>
          <a:endParaRPr lang="en-US"/>
        </a:p>
      </dgm:t>
    </dgm:pt>
    <dgm:pt modelId="{E95F2043-5EC4-47FD-9343-DB3C1B8A0F79}">
      <dgm:prSet/>
      <dgm:spPr/>
      <dgm:t>
        <a:bodyPr/>
        <a:lstStyle/>
        <a:p>
          <a:r>
            <a:rPr lang="en-US"/>
            <a:t>We aim at reducing the challenges by providing advanced search features that gives the candidate ample scope to select jobs that matches their skill set and requirements and gives them back the exact jobs that are available.</a:t>
          </a:r>
        </a:p>
      </dgm:t>
    </dgm:pt>
    <dgm:pt modelId="{DCC04E4F-481B-49FE-AABD-89247E0C351C}" type="parTrans" cxnId="{E9C6B57A-4823-46CE-928B-A4486D0C3E48}">
      <dgm:prSet/>
      <dgm:spPr/>
      <dgm:t>
        <a:bodyPr/>
        <a:lstStyle/>
        <a:p>
          <a:endParaRPr lang="en-US"/>
        </a:p>
      </dgm:t>
    </dgm:pt>
    <dgm:pt modelId="{7BCC329D-83DA-40C4-B471-DEFF144B64CE}" type="sibTrans" cxnId="{E9C6B57A-4823-46CE-928B-A4486D0C3E48}">
      <dgm:prSet/>
      <dgm:spPr/>
      <dgm:t>
        <a:bodyPr/>
        <a:lstStyle/>
        <a:p>
          <a:endParaRPr lang="en-US"/>
        </a:p>
      </dgm:t>
    </dgm:pt>
    <dgm:pt modelId="{4E261E5D-F107-4985-A6CB-BDFBE39201D6}" type="pres">
      <dgm:prSet presAssocID="{8920956B-1C57-419B-B4BD-EAA16D3977FE}" presName="root" presStyleCnt="0">
        <dgm:presLayoutVars>
          <dgm:dir/>
          <dgm:resizeHandles val="exact"/>
        </dgm:presLayoutVars>
      </dgm:prSet>
      <dgm:spPr/>
    </dgm:pt>
    <dgm:pt modelId="{F07CFE0E-9FB5-48F6-9B92-B0F78A2A000F}" type="pres">
      <dgm:prSet presAssocID="{D0C3B34E-DF17-4404-BCB2-AAA13846EFC3}" presName="compNode" presStyleCnt="0"/>
      <dgm:spPr/>
    </dgm:pt>
    <dgm:pt modelId="{537FA658-E5C8-4234-805A-AD3AC01FE44B}" type="pres">
      <dgm:prSet presAssocID="{D0C3B34E-DF17-4404-BCB2-AAA13846EFC3}" presName="bgRect" presStyleLbl="bgShp" presStyleIdx="0" presStyleCnt="3"/>
      <dgm:spPr/>
    </dgm:pt>
    <dgm:pt modelId="{4EF5D9E1-A840-4AA1-89AF-1553B9CCF258}" type="pres">
      <dgm:prSet presAssocID="{D0C3B34E-DF17-4404-BCB2-AAA13846EF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6C395382-2C5C-4FC6-91DE-7930DFCD7779}" type="pres">
      <dgm:prSet presAssocID="{D0C3B34E-DF17-4404-BCB2-AAA13846EFC3}" presName="spaceRect" presStyleCnt="0"/>
      <dgm:spPr/>
    </dgm:pt>
    <dgm:pt modelId="{BA8604D1-53CC-4F41-95D6-759D21256B68}" type="pres">
      <dgm:prSet presAssocID="{D0C3B34E-DF17-4404-BCB2-AAA13846EFC3}" presName="parTx" presStyleLbl="revTx" presStyleIdx="0" presStyleCnt="3">
        <dgm:presLayoutVars>
          <dgm:chMax val="0"/>
          <dgm:chPref val="0"/>
        </dgm:presLayoutVars>
      </dgm:prSet>
      <dgm:spPr/>
    </dgm:pt>
    <dgm:pt modelId="{03079D4B-DF0B-41B3-B9C8-B6CA93D63E4C}" type="pres">
      <dgm:prSet presAssocID="{D8B89855-5C69-429A-9FFD-6B5B247AEBD7}" presName="sibTrans" presStyleCnt="0"/>
      <dgm:spPr/>
    </dgm:pt>
    <dgm:pt modelId="{FC993E6F-AD73-41B9-9F27-1160DD0483AB}" type="pres">
      <dgm:prSet presAssocID="{91C90B57-BA60-4573-8C10-5F3DE133AC12}" presName="compNode" presStyleCnt="0"/>
      <dgm:spPr/>
    </dgm:pt>
    <dgm:pt modelId="{3CF83298-E044-45E8-A3D9-213F4AA46DE4}" type="pres">
      <dgm:prSet presAssocID="{91C90B57-BA60-4573-8C10-5F3DE133AC12}" presName="bgRect" presStyleLbl="bgShp" presStyleIdx="1" presStyleCnt="3"/>
      <dgm:spPr/>
    </dgm:pt>
    <dgm:pt modelId="{7A98589B-07B0-48C5-9A2D-214B23D9D5F5}" type="pres">
      <dgm:prSet presAssocID="{91C90B57-BA60-4573-8C10-5F3DE133AC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EC84FC24-3BFA-4CDA-9D6F-7BA48DB148A2}" type="pres">
      <dgm:prSet presAssocID="{91C90B57-BA60-4573-8C10-5F3DE133AC12}" presName="spaceRect" presStyleCnt="0"/>
      <dgm:spPr/>
    </dgm:pt>
    <dgm:pt modelId="{E4D2B99D-0DA9-4135-B1BD-B12357620EAD}" type="pres">
      <dgm:prSet presAssocID="{91C90B57-BA60-4573-8C10-5F3DE133AC12}" presName="parTx" presStyleLbl="revTx" presStyleIdx="1" presStyleCnt="3">
        <dgm:presLayoutVars>
          <dgm:chMax val="0"/>
          <dgm:chPref val="0"/>
        </dgm:presLayoutVars>
      </dgm:prSet>
      <dgm:spPr/>
    </dgm:pt>
    <dgm:pt modelId="{432D12AF-D316-4468-A2D4-E18B0CD50717}" type="pres">
      <dgm:prSet presAssocID="{267FC829-D313-4351-A953-9322D6214D1D}" presName="sibTrans" presStyleCnt="0"/>
      <dgm:spPr/>
    </dgm:pt>
    <dgm:pt modelId="{37C10913-ACEC-440A-88C7-D5618B48FBEA}" type="pres">
      <dgm:prSet presAssocID="{E95F2043-5EC4-47FD-9343-DB3C1B8A0F79}" presName="compNode" presStyleCnt="0"/>
      <dgm:spPr/>
    </dgm:pt>
    <dgm:pt modelId="{51098ACA-BFC8-4639-AF6F-ED1269C9DEE9}" type="pres">
      <dgm:prSet presAssocID="{E95F2043-5EC4-47FD-9343-DB3C1B8A0F79}" presName="bgRect" presStyleLbl="bgShp" presStyleIdx="2" presStyleCnt="3"/>
      <dgm:spPr/>
    </dgm:pt>
    <dgm:pt modelId="{4DEA59EC-C2DA-4B59-B8C9-1883D1C14134}" type="pres">
      <dgm:prSet presAssocID="{E95F2043-5EC4-47FD-9343-DB3C1B8A0F7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lder"/>
        </a:ext>
      </dgm:extLst>
    </dgm:pt>
    <dgm:pt modelId="{D3E8A374-E2FC-46D1-AA4D-53595CD34CCA}" type="pres">
      <dgm:prSet presAssocID="{E95F2043-5EC4-47FD-9343-DB3C1B8A0F79}" presName="spaceRect" presStyleCnt="0"/>
      <dgm:spPr/>
    </dgm:pt>
    <dgm:pt modelId="{96C91B6D-F9DD-462B-915E-985A9B5EFCD2}" type="pres">
      <dgm:prSet presAssocID="{E95F2043-5EC4-47FD-9343-DB3C1B8A0F79}" presName="parTx" presStyleLbl="revTx" presStyleIdx="2" presStyleCnt="3">
        <dgm:presLayoutVars>
          <dgm:chMax val="0"/>
          <dgm:chPref val="0"/>
        </dgm:presLayoutVars>
      </dgm:prSet>
      <dgm:spPr/>
    </dgm:pt>
  </dgm:ptLst>
  <dgm:cxnLst>
    <dgm:cxn modelId="{D958064A-0D07-4A8D-AFD4-F398A9936B72}" type="presOf" srcId="{E95F2043-5EC4-47FD-9343-DB3C1B8A0F79}" destId="{96C91B6D-F9DD-462B-915E-985A9B5EFCD2}" srcOrd="0" destOrd="0" presId="urn:microsoft.com/office/officeart/2018/2/layout/IconVerticalSolidList"/>
    <dgm:cxn modelId="{E9C6B57A-4823-46CE-928B-A4486D0C3E48}" srcId="{8920956B-1C57-419B-B4BD-EAA16D3977FE}" destId="{E95F2043-5EC4-47FD-9343-DB3C1B8A0F79}" srcOrd="2" destOrd="0" parTransId="{DCC04E4F-481B-49FE-AABD-89247E0C351C}" sibTransId="{7BCC329D-83DA-40C4-B471-DEFF144B64CE}"/>
    <dgm:cxn modelId="{7C3391A8-8943-4319-AB48-3D73A05B5258}" type="presOf" srcId="{91C90B57-BA60-4573-8C10-5F3DE133AC12}" destId="{E4D2B99D-0DA9-4135-B1BD-B12357620EAD}" srcOrd="0" destOrd="0" presId="urn:microsoft.com/office/officeart/2018/2/layout/IconVerticalSolidList"/>
    <dgm:cxn modelId="{A4E55BD3-6D3E-4183-A169-E5BB7D80D28F}" type="presOf" srcId="{D0C3B34E-DF17-4404-BCB2-AAA13846EFC3}" destId="{BA8604D1-53CC-4F41-95D6-759D21256B68}" srcOrd="0" destOrd="0" presId="urn:microsoft.com/office/officeart/2018/2/layout/IconVerticalSolidList"/>
    <dgm:cxn modelId="{FC9BC9E3-9930-4EB3-A259-B92F12D5E17D}" type="presOf" srcId="{8920956B-1C57-419B-B4BD-EAA16D3977FE}" destId="{4E261E5D-F107-4985-A6CB-BDFBE39201D6}" srcOrd="0" destOrd="0" presId="urn:microsoft.com/office/officeart/2018/2/layout/IconVerticalSolidList"/>
    <dgm:cxn modelId="{E83BC7EE-337A-4A85-8C13-1FD284D43D5A}" srcId="{8920956B-1C57-419B-B4BD-EAA16D3977FE}" destId="{D0C3B34E-DF17-4404-BCB2-AAA13846EFC3}" srcOrd="0" destOrd="0" parTransId="{2CD46D10-E7BD-494C-9111-22C38C024CA3}" sibTransId="{D8B89855-5C69-429A-9FFD-6B5B247AEBD7}"/>
    <dgm:cxn modelId="{AC9027F8-4F56-415C-82F0-FD1CFAB26090}" srcId="{8920956B-1C57-419B-B4BD-EAA16D3977FE}" destId="{91C90B57-BA60-4573-8C10-5F3DE133AC12}" srcOrd="1" destOrd="0" parTransId="{35740892-C6AF-4632-BB2F-A1EEFF0F0B64}" sibTransId="{267FC829-D313-4351-A953-9322D6214D1D}"/>
    <dgm:cxn modelId="{504EEEC4-097F-4A30-8452-28076E3BF172}" type="presParOf" srcId="{4E261E5D-F107-4985-A6CB-BDFBE39201D6}" destId="{F07CFE0E-9FB5-48F6-9B92-B0F78A2A000F}" srcOrd="0" destOrd="0" presId="urn:microsoft.com/office/officeart/2018/2/layout/IconVerticalSolidList"/>
    <dgm:cxn modelId="{79DCCF72-47A0-41BA-9B2C-B5BEA783435A}" type="presParOf" srcId="{F07CFE0E-9FB5-48F6-9B92-B0F78A2A000F}" destId="{537FA658-E5C8-4234-805A-AD3AC01FE44B}" srcOrd="0" destOrd="0" presId="urn:microsoft.com/office/officeart/2018/2/layout/IconVerticalSolidList"/>
    <dgm:cxn modelId="{17055AE5-5417-450D-A8F9-27A5FF8B7AF8}" type="presParOf" srcId="{F07CFE0E-9FB5-48F6-9B92-B0F78A2A000F}" destId="{4EF5D9E1-A840-4AA1-89AF-1553B9CCF258}" srcOrd="1" destOrd="0" presId="urn:microsoft.com/office/officeart/2018/2/layout/IconVerticalSolidList"/>
    <dgm:cxn modelId="{EF8EC961-6837-4F51-AC47-421B726AC69B}" type="presParOf" srcId="{F07CFE0E-9FB5-48F6-9B92-B0F78A2A000F}" destId="{6C395382-2C5C-4FC6-91DE-7930DFCD7779}" srcOrd="2" destOrd="0" presId="urn:microsoft.com/office/officeart/2018/2/layout/IconVerticalSolidList"/>
    <dgm:cxn modelId="{0B69A1DF-207C-4F7C-8D7A-13A7175C1039}" type="presParOf" srcId="{F07CFE0E-9FB5-48F6-9B92-B0F78A2A000F}" destId="{BA8604D1-53CC-4F41-95D6-759D21256B68}" srcOrd="3" destOrd="0" presId="urn:microsoft.com/office/officeart/2018/2/layout/IconVerticalSolidList"/>
    <dgm:cxn modelId="{9E3E60A7-5017-4A2B-86E2-9094440DCD19}" type="presParOf" srcId="{4E261E5D-F107-4985-A6CB-BDFBE39201D6}" destId="{03079D4B-DF0B-41B3-B9C8-B6CA93D63E4C}" srcOrd="1" destOrd="0" presId="urn:microsoft.com/office/officeart/2018/2/layout/IconVerticalSolidList"/>
    <dgm:cxn modelId="{C287812F-0A9C-4F02-A221-7CDBA1E5C84C}" type="presParOf" srcId="{4E261E5D-F107-4985-A6CB-BDFBE39201D6}" destId="{FC993E6F-AD73-41B9-9F27-1160DD0483AB}" srcOrd="2" destOrd="0" presId="urn:microsoft.com/office/officeart/2018/2/layout/IconVerticalSolidList"/>
    <dgm:cxn modelId="{58526AF0-CBF8-441C-BB5A-D115CB3A379B}" type="presParOf" srcId="{FC993E6F-AD73-41B9-9F27-1160DD0483AB}" destId="{3CF83298-E044-45E8-A3D9-213F4AA46DE4}" srcOrd="0" destOrd="0" presId="urn:microsoft.com/office/officeart/2018/2/layout/IconVerticalSolidList"/>
    <dgm:cxn modelId="{46DB8BD5-718F-4FF4-A3AF-41243D2214BA}" type="presParOf" srcId="{FC993E6F-AD73-41B9-9F27-1160DD0483AB}" destId="{7A98589B-07B0-48C5-9A2D-214B23D9D5F5}" srcOrd="1" destOrd="0" presId="urn:microsoft.com/office/officeart/2018/2/layout/IconVerticalSolidList"/>
    <dgm:cxn modelId="{32DA4CD0-B684-42BA-B473-80B4EECD53F0}" type="presParOf" srcId="{FC993E6F-AD73-41B9-9F27-1160DD0483AB}" destId="{EC84FC24-3BFA-4CDA-9D6F-7BA48DB148A2}" srcOrd="2" destOrd="0" presId="urn:microsoft.com/office/officeart/2018/2/layout/IconVerticalSolidList"/>
    <dgm:cxn modelId="{3BA3DF34-B8A4-433A-B04A-3F71D1A02B9F}" type="presParOf" srcId="{FC993E6F-AD73-41B9-9F27-1160DD0483AB}" destId="{E4D2B99D-0DA9-4135-B1BD-B12357620EAD}" srcOrd="3" destOrd="0" presId="urn:microsoft.com/office/officeart/2018/2/layout/IconVerticalSolidList"/>
    <dgm:cxn modelId="{1BFB85AA-72CD-401E-8C3B-04999BDF2330}" type="presParOf" srcId="{4E261E5D-F107-4985-A6CB-BDFBE39201D6}" destId="{432D12AF-D316-4468-A2D4-E18B0CD50717}" srcOrd="3" destOrd="0" presId="urn:microsoft.com/office/officeart/2018/2/layout/IconVerticalSolidList"/>
    <dgm:cxn modelId="{0C13FFA0-8129-4E97-B99C-AA6A00419A0C}" type="presParOf" srcId="{4E261E5D-F107-4985-A6CB-BDFBE39201D6}" destId="{37C10913-ACEC-440A-88C7-D5618B48FBEA}" srcOrd="4" destOrd="0" presId="urn:microsoft.com/office/officeart/2018/2/layout/IconVerticalSolidList"/>
    <dgm:cxn modelId="{E9B6C61C-8AC1-4740-8B61-D494161DFF02}" type="presParOf" srcId="{37C10913-ACEC-440A-88C7-D5618B48FBEA}" destId="{51098ACA-BFC8-4639-AF6F-ED1269C9DEE9}" srcOrd="0" destOrd="0" presId="urn:microsoft.com/office/officeart/2018/2/layout/IconVerticalSolidList"/>
    <dgm:cxn modelId="{73C1DC99-24B3-4F7F-89D7-438B530B9B4F}" type="presParOf" srcId="{37C10913-ACEC-440A-88C7-D5618B48FBEA}" destId="{4DEA59EC-C2DA-4B59-B8C9-1883D1C14134}" srcOrd="1" destOrd="0" presId="urn:microsoft.com/office/officeart/2018/2/layout/IconVerticalSolidList"/>
    <dgm:cxn modelId="{78A5DC80-115E-43D9-9A97-D54F5E1C936C}" type="presParOf" srcId="{37C10913-ACEC-440A-88C7-D5618B48FBEA}" destId="{D3E8A374-E2FC-46D1-AA4D-53595CD34CCA}" srcOrd="2" destOrd="0" presId="urn:microsoft.com/office/officeart/2018/2/layout/IconVerticalSolidList"/>
    <dgm:cxn modelId="{5C25F018-F45E-481E-92E4-47D6B411BF92}" type="presParOf" srcId="{37C10913-ACEC-440A-88C7-D5618B48FBEA}" destId="{96C91B6D-F9DD-462B-915E-985A9B5EFCD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3BF202-93F9-48CE-8AE5-3823831715E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1FE402C-D0D5-4E4D-8495-1D29BFD74727}">
      <dgm:prSet/>
      <dgm:spPr/>
      <dgm:t>
        <a:bodyPr/>
        <a:lstStyle/>
        <a:p>
          <a:r>
            <a:rPr lang="en-US"/>
            <a:t>Whether entering the job market for the first time or re-entering after a break or switching career, job search is a challenging task. </a:t>
          </a:r>
        </a:p>
      </dgm:t>
    </dgm:pt>
    <dgm:pt modelId="{74E1167A-85A2-4713-BC04-A1365EA581BC}" type="parTrans" cxnId="{44558EA2-5525-4751-BC32-C588BAC65387}">
      <dgm:prSet/>
      <dgm:spPr/>
      <dgm:t>
        <a:bodyPr/>
        <a:lstStyle/>
        <a:p>
          <a:endParaRPr lang="en-US"/>
        </a:p>
      </dgm:t>
    </dgm:pt>
    <dgm:pt modelId="{D02DE36D-B1BF-4C41-8432-E26A2D4EBA15}" type="sibTrans" cxnId="{44558EA2-5525-4751-BC32-C588BAC65387}">
      <dgm:prSet/>
      <dgm:spPr/>
      <dgm:t>
        <a:bodyPr/>
        <a:lstStyle/>
        <a:p>
          <a:endParaRPr lang="en-US"/>
        </a:p>
      </dgm:t>
    </dgm:pt>
    <dgm:pt modelId="{C3407CBB-F4C0-49EB-86CA-80F5C392A044}">
      <dgm:prSet/>
      <dgm:spPr/>
      <dgm:t>
        <a:bodyPr/>
        <a:lstStyle/>
        <a:p>
          <a:r>
            <a:rPr lang="en-US"/>
            <a:t>But how about tools/applications, making this tedious process look friendly, systematic and easy to reach out, to employers or candidates. </a:t>
          </a:r>
        </a:p>
      </dgm:t>
    </dgm:pt>
    <dgm:pt modelId="{34B3F3A0-6422-40BB-B722-9B0DCEA73463}" type="parTrans" cxnId="{6D76B738-0B31-4C20-A33F-526EA7B0EECF}">
      <dgm:prSet/>
      <dgm:spPr/>
      <dgm:t>
        <a:bodyPr/>
        <a:lstStyle/>
        <a:p>
          <a:endParaRPr lang="en-US"/>
        </a:p>
      </dgm:t>
    </dgm:pt>
    <dgm:pt modelId="{0A70111E-1F1C-424F-9578-F6DB25461EA7}" type="sibTrans" cxnId="{6D76B738-0B31-4C20-A33F-526EA7B0EECF}">
      <dgm:prSet/>
      <dgm:spPr/>
      <dgm:t>
        <a:bodyPr/>
        <a:lstStyle/>
        <a:p>
          <a:endParaRPr lang="en-US"/>
        </a:p>
      </dgm:t>
    </dgm:pt>
    <dgm:pt modelId="{8B3619D7-C357-421E-9F21-A89E50B02A16}">
      <dgm:prSet/>
      <dgm:spPr/>
      <dgm:t>
        <a:bodyPr/>
        <a:lstStyle/>
        <a:p>
          <a:r>
            <a:rPr lang="en-US"/>
            <a:t>Searching and landing up with a dream job is a tedious process for a job seeker and on the opposite hand, connecting with desirable candidates best fit for a job position is a challenging and important work for the employers. </a:t>
          </a:r>
        </a:p>
      </dgm:t>
    </dgm:pt>
    <dgm:pt modelId="{771B24F1-A1F7-4F65-8CA2-2F4C51858D6D}" type="parTrans" cxnId="{FA4F2A82-E4AE-4729-B67C-1D4C95E6F83E}">
      <dgm:prSet/>
      <dgm:spPr/>
      <dgm:t>
        <a:bodyPr/>
        <a:lstStyle/>
        <a:p>
          <a:endParaRPr lang="en-US"/>
        </a:p>
      </dgm:t>
    </dgm:pt>
    <dgm:pt modelId="{DF4A6196-E5E2-46B2-853A-4CD2940A94F3}" type="sibTrans" cxnId="{FA4F2A82-E4AE-4729-B67C-1D4C95E6F83E}">
      <dgm:prSet/>
      <dgm:spPr/>
      <dgm:t>
        <a:bodyPr/>
        <a:lstStyle/>
        <a:p>
          <a:endParaRPr lang="en-US"/>
        </a:p>
      </dgm:t>
    </dgm:pt>
    <dgm:pt modelId="{74961DD2-6BFB-44D8-BF8A-3D364B1810A5}">
      <dgm:prSet/>
      <dgm:spPr/>
      <dgm:t>
        <a:bodyPr/>
        <a:lstStyle/>
        <a:p>
          <a:r>
            <a:rPr lang="en-US"/>
            <a:t>This project is aimed at making such challenges much easier despite the geographic location of either the job seeker or the Company</a:t>
          </a:r>
        </a:p>
      </dgm:t>
    </dgm:pt>
    <dgm:pt modelId="{B9C0D70F-97F1-471C-8D75-9863C799D792}" type="parTrans" cxnId="{6530CCA3-1446-43FF-8462-73F46A800D0B}">
      <dgm:prSet/>
      <dgm:spPr/>
      <dgm:t>
        <a:bodyPr/>
        <a:lstStyle/>
        <a:p>
          <a:endParaRPr lang="en-US"/>
        </a:p>
      </dgm:t>
    </dgm:pt>
    <dgm:pt modelId="{83A8FCD9-AB07-4FE1-8CB1-1088DC4A9031}" type="sibTrans" cxnId="{6530CCA3-1446-43FF-8462-73F46A800D0B}">
      <dgm:prSet/>
      <dgm:spPr/>
      <dgm:t>
        <a:bodyPr/>
        <a:lstStyle/>
        <a:p>
          <a:endParaRPr lang="en-US"/>
        </a:p>
      </dgm:t>
    </dgm:pt>
    <dgm:pt modelId="{6E378D2A-E23F-4772-8CB0-4365BC3FF7E0}" type="pres">
      <dgm:prSet presAssocID="{473BF202-93F9-48CE-8AE5-3823831715E0}" presName="root" presStyleCnt="0">
        <dgm:presLayoutVars>
          <dgm:dir/>
          <dgm:resizeHandles val="exact"/>
        </dgm:presLayoutVars>
      </dgm:prSet>
      <dgm:spPr/>
    </dgm:pt>
    <dgm:pt modelId="{F4B5196A-C752-4375-8B89-ADFD638608B4}" type="pres">
      <dgm:prSet presAssocID="{01FE402C-D0D5-4E4D-8495-1D29BFD74727}" presName="compNode" presStyleCnt="0"/>
      <dgm:spPr/>
    </dgm:pt>
    <dgm:pt modelId="{FBEAD3A3-30AE-47B2-90BB-A93710065D66}" type="pres">
      <dgm:prSet presAssocID="{01FE402C-D0D5-4E4D-8495-1D29BFD7472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ffice Worker"/>
        </a:ext>
      </dgm:extLst>
    </dgm:pt>
    <dgm:pt modelId="{BB5EA081-48B1-4691-88BA-66F490D9864D}" type="pres">
      <dgm:prSet presAssocID="{01FE402C-D0D5-4E4D-8495-1D29BFD74727}" presName="spaceRect" presStyleCnt="0"/>
      <dgm:spPr/>
    </dgm:pt>
    <dgm:pt modelId="{9AF87977-BD9F-4352-AC66-308055694FD5}" type="pres">
      <dgm:prSet presAssocID="{01FE402C-D0D5-4E4D-8495-1D29BFD74727}" presName="textRect" presStyleLbl="revTx" presStyleIdx="0" presStyleCnt="4">
        <dgm:presLayoutVars>
          <dgm:chMax val="1"/>
          <dgm:chPref val="1"/>
        </dgm:presLayoutVars>
      </dgm:prSet>
      <dgm:spPr/>
    </dgm:pt>
    <dgm:pt modelId="{423ECF54-A15B-4DA2-927A-DB2BD260C249}" type="pres">
      <dgm:prSet presAssocID="{D02DE36D-B1BF-4C41-8432-E26A2D4EBA15}" presName="sibTrans" presStyleCnt="0"/>
      <dgm:spPr/>
    </dgm:pt>
    <dgm:pt modelId="{C4B20DCA-A51A-4369-AF01-7DB85D32DF8E}" type="pres">
      <dgm:prSet presAssocID="{C3407CBB-F4C0-49EB-86CA-80F5C392A044}" presName="compNode" presStyleCnt="0"/>
      <dgm:spPr/>
    </dgm:pt>
    <dgm:pt modelId="{0A29B57C-859F-4C30-B5D7-AFFEAC7D569C}" type="pres">
      <dgm:prSet presAssocID="{C3407CBB-F4C0-49EB-86CA-80F5C392A04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lder"/>
        </a:ext>
      </dgm:extLst>
    </dgm:pt>
    <dgm:pt modelId="{BA2B9978-7C80-4105-BE5D-53B37B24B157}" type="pres">
      <dgm:prSet presAssocID="{C3407CBB-F4C0-49EB-86CA-80F5C392A044}" presName="spaceRect" presStyleCnt="0"/>
      <dgm:spPr/>
    </dgm:pt>
    <dgm:pt modelId="{30C37510-2238-4E26-9186-AAA968732315}" type="pres">
      <dgm:prSet presAssocID="{C3407CBB-F4C0-49EB-86CA-80F5C392A044}" presName="textRect" presStyleLbl="revTx" presStyleIdx="1" presStyleCnt="4">
        <dgm:presLayoutVars>
          <dgm:chMax val="1"/>
          <dgm:chPref val="1"/>
        </dgm:presLayoutVars>
      </dgm:prSet>
      <dgm:spPr/>
    </dgm:pt>
    <dgm:pt modelId="{9F475C38-DFAC-476D-BB5C-DBE97A5F520D}" type="pres">
      <dgm:prSet presAssocID="{0A70111E-1F1C-424F-9578-F6DB25461EA7}" presName="sibTrans" presStyleCnt="0"/>
      <dgm:spPr/>
    </dgm:pt>
    <dgm:pt modelId="{CD23386E-4745-4A49-A6B2-1FEC271EB73C}" type="pres">
      <dgm:prSet presAssocID="{8B3619D7-C357-421E-9F21-A89E50B02A16}" presName="compNode" presStyleCnt="0"/>
      <dgm:spPr/>
    </dgm:pt>
    <dgm:pt modelId="{0DF58433-7CDC-4E33-B35A-2B0DA6FF0B56}" type="pres">
      <dgm:prSet presAssocID="{8B3619D7-C357-421E-9F21-A89E50B02A1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iefcase"/>
        </a:ext>
      </dgm:extLst>
    </dgm:pt>
    <dgm:pt modelId="{2ECBA9C6-7E1B-4EF0-8593-4F88D1F321E0}" type="pres">
      <dgm:prSet presAssocID="{8B3619D7-C357-421E-9F21-A89E50B02A16}" presName="spaceRect" presStyleCnt="0"/>
      <dgm:spPr/>
    </dgm:pt>
    <dgm:pt modelId="{D69B4068-7016-4B3E-90E3-A18D7EE64467}" type="pres">
      <dgm:prSet presAssocID="{8B3619D7-C357-421E-9F21-A89E50B02A16}" presName="textRect" presStyleLbl="revTx" presStyleIdx="2" presStyleCnt="4">
        <dgm:presLayoutVars>
          <dgm:chMax val="1"/>
          <dgm:chPref val="1"/>
        </dgm:presLayoutVars>
      </dgm:prSet>
      <dgm:spPr/>
    </dgm:pt>
    <dgm:pt modelId="{7331B3DE-25EC-472A-99D0-21FED9A9DD2E}" type="pres">
      <dgm:prSet presAssocID="{DF4A6196-E5E2-46B2-853A-4CD2940A94F3}" presName="sibTrans" presStyleCnt="0"/>
      <dgm:spPr/>
    </dgm:pt>
    <dgm:pt modelId="{9D5F5A26-594C-4332-AD25-1A8A7450EC90}" type="pres">
      <dgm:prSet presAssocID="{74961DD2-6BFB-44D8-BF8A-3D364B1810A5}" presName="compNode" presStyleCnt="0"/>
      <dgm:spPr/>
    </dgm:pt>
    <dgm:pt modelId="{F9D11F99-46FD-4836-868F-90CE8747F91D}" type="pres">
      <dgm:prSet presAssocID="{74961DD2-6BFB-44D8-BF8A-3D364B1810A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08B9A080-F0C0-443B-8B44-2150E8FC1C0F}" type="pres">
      <dgm:prSet presAssocID="{74961DD2-6BFB-44D8-BF8A-3D364B1810A5}" presName="spaceRect" presStyleCnt="0"/>
      <dgm:spPr/>
    </dgm:pt>
    <dgm:pt modelId="{78552846-C400-4402-A898-B3968049B8D8}" type="pres">
      <dgm:prSet presAssocID="{74961DD2-6BFB-44D8-BF8A-3D364B1810A5}" presName="textRect" presStyleLbl="revTx" presStyleIdx="3" presStyleCnt="4">
        <dgm:presLayoutVars>
          <dgm:chMax val="1"/>
          <dgm:chPref val="1"/>
        </dgm:presLayoutVars>
      </dgm:prSet>
      <dgm:spPr/>
    </dgm:pt>
  </dgm:ptLst>
  <dgm:cxnLst>
    <dgm:cxn modelId="{9CF87C1F-7F6C-4C39-B04E-E7ABDFC5E6A8}" type="presOf" srcId="{74961DD2-6BFB-44D8-BF8A-3D364B1810A5}" destId="{78552846-C400-4402-A898-B3968049B8D8}" srcOrd="0" destOrd="0" presId="urn:microsoft.com/office/officeart/2018/2/layout/IconLabelList"/>
    <dgm:cxn modelId="{6D76B738-0B31-4C20-A33F-526EA7B0EECF}" srcId="{473BF202-93F9-48CE-8AE5-3823831715E0}" destId="{C3407CBB-F4C0-49EB-86CA-80F5C392A044}" srcOrd="1" destOrd="0" parTransId="{34B3F3A0-6422-40BB-B722-9B0DCEA73463}" sibTransId="{0A70111E-1F1C-424F-9578-F6DB25461EA7}"/>
    <dgm:cxn modelId="{D71D375D-C058-4C72-BB0F-CBE2704FFE16}" type="presOf" srcId="{C3407CBB-F4C0-49EB-86CA-80F5C392A044}" destId="{30C37510-2238-4E26-9186-AAA968732315}" srcOrd="0" destOrd="0" presId="urn:microsoft.com/office/officeart/2018/2/layout/IconLabelList"/>
    <dgm:cxn modelId="{FA4F2A82-E4AE-4729-B67C-1D4C95E6F83E}" srcId="{473BF202-93F9-48CE-8AE5-3823831715E0}" destId="{8B3619D7-C357-421E-9F21-A89E50B02A16}" srcOrd="2" destOrd="0" parTransId="{771B24F1-A1F7-4F65-8CA2-2F4C51858D6D}" sibTransId="{DF4A6196-E5E2-46B2-853A-4CD2940A94F3}"/>
    <dgm:cxn modelId="{44558EA2-5525-4751-BC32-C588BAC65387}" srcId="{473BF202-93F9-48CE-8AE5-3823831715E0}" destId="{01FE402C-D0D5-4E4D-8495-1D29BFD74727}" srcOrd="0" destOrd="0" parTransId="{74E1167A-85A2-4713-BC04-A1365EA581BC}" sibTransId="{D02DE36D-B1BF-4C41-8432-E26A2D4EBA15}"/>
    <dgm:cxn modelId="{6530CCA3-1446-43FF-8462-73F46A800D0B}" srcId="{473BF202-93F9-48CE-8AE5-3823831715E0}" destId="{74961DD2-6BFB-44D8-BF8A-3D364B1810A5}" srcOrd="3" destOrd="0" parTransId="{B9C0D70F-97F1-471C-8D75-9863C799D792}" sibTransId="{83A8FCD9-AB07-4FE1-8CB1-1088DC4A9031}"/>
    <dgm:cxn modelId="{00A88BB4-586D-43B7-A658-A2BBCCF4DD8C}" type="presOf" srcId="{8B3619D7-C357-421E-9F21-A89E50B02A16}" destId="{D69B4068-7016-4B3E-90E3-A18D7EE64467}" srcOrd="0" destOrd="0" presId="urn:microsoft.com/office/officeart/2018/2/layout/IconLabelList"/>
    <dgm:cxn modelId="{3734EFB8-D30D-4768-ACBC-0D28724E6081}" type="presOf" srcId="{473BF202-93F9-48CE-8AE5-3823831715E0}" destId="{6E378D2A-E23F-4772-8CB0-4365BC3FF7E0}" srcOrd="0" destOrd="0" presId="urn:microsoft.com/office/officeart/2018/2/layout/IconLabelList"/>
    <dgm:cxn modelId="{2AD8C9C8-7A02-40CA-B5BE-64615793593F}" type="presOf" srcId="{01FE402C-D0D5-4E4D-8495-1D29BFD74727}" destId="{9AF87977-BD9F-4352-AC66-308055694FD5}" srcOrd="0" destOrd="0" presId="urn:microsoft.com/office/officeart/2018/2/layout/IconLabelList"/>
    <dgm:cxn modelId="{D13A8538-88F5-4839-A31C-4B1B6EA99632}" type="presParOf" srcId="{6E378D2A-E23F-4772-8CB0-4365BC3FF7E0}" destId="{F4B5196A-C752-4375-8B89-ADFD638608B4}" srcOrd="0" destOrd="0" presId="urn:microsoft.com/office/officeart/2018/2/layout/IconLabelList"/>
    <dgm:cxn modelId="{983D0376-0E4B-46FE-897F-2DBAB4181695}" type="presParOf" srcId="{F4B5196A-C752-4375-8B89-ADFD638608B4}" destId="{FBEAD3A3-30AE-47B2-90BB-A93710065D66}" srcOrd="0" destOrd="0" presId="urn:microsoft.com/office/officeart/2018/2/layout/IconLabelList"/>
    <dgm:cxn modelId="{06CD7ABF-4C7A-4732-861A-33B4A472F224}" type="presParOf" srcId="{F4B5196A-C752-4375-8B89-ADFD638608B4}" destId="{BB5EA081-48B1-4691-88BA-66F490D9864D}" srcOrd="1" destOrd="0" presId="urn:microsoft.com/office/officeart/2018/2/layout/IconLabelList"/>
    <dgm:cxn modelId="{06116ECD-A6B3-4451-84D5-8991B577EB94}" type="presParOf" srcId="{F4B5196A-C752-4375-8B89-ADFD638608B4}" destId="{9AF87977-BD9F-4352-AC66-308055694FD5}" srcOrd="2" destOrd="0" presId="urn:microsoft.com/office/officeart/2018/2/layout/IconLabelList"/>
    <dgm:cxn modelId="{E28D6202-6E50-4DCB-A099-EAC213876B6F}" type="presParOf" srcId="{6E378D2A-E23F-4772-8CB0-4365BC3FF7E0}" destId="{423ECF54-A15B-4DA2-927A-DB2BD260C249}" srcOrd="1" destOrd="0" presId="urn:microsoft.com/office/officeart/2018/2/layout/IconLabelList"/>
    <dgm:cxn modelId="{CF0D75EB-6D7F-46D9-B315-349C7D533A02}" type="presParOf" srcId="{6E378D2A-E23F-4772-8CB0-4365BC3FF7E0}" destId="{C4B20DCA-A51A-4369-AF01-7DB85D32DF8E}" srcOrd="2" destOrd="0" presId="urn:microsoft.com/office/officeart/2018/2/layout/IconLabelList"/>
    <dgm:cxn modelId="{9B586B00-1BB9-4A75-8A6D-833C52C05EFC}" type="presParOf" srcId="{C4B20DCA-A51A-4369-AF01-7DB85D32DF8E}" destId="{0A29B57C-859F-4C30-B5D7-AFFEAC7D569C}" srcOrd="0" destOrd="0" presId="urn:microsoft.com/office/officeart/2018/2/layout/IconLabelList"/>
    <dgm:cxn modelId="{DAB619F2-5174-4CDE-8DAB-9D3C6389E812}" type="presParOf" srcId="{C4B20DCA-A51A-4369-AF01-7DB85D32DF8E}" destId="{BA2B9978-7C80-4105-BE5D-53B37B24B157}" srcOrd="1" destOrd="0" presId="urn:microsoft.com/office/officeart/2018/2/layout/IconLabelList"/>
    <dgm:cxn modelId="{9A5E1D34-01AC-4D7A-8F13-6DBD8C187094}" type="presParOf" srcId="{C4B20DCA-A51A-4369-AF01-7DB85D32DF8E}" destId="{30C37510-2238-4E26-9186-AAA968732315}" srcOrd="2" destOrd="0" presId="urn:microsoft.com/office/officeart/2018/2/layout/IconLabelList"/>
    <dgm:cxn modelId="{D885250F-4D00-486E-A888-68F82F181CDD}" type="presParOf" srcId="{6E378D2A-E23F-4772-8CB0-4365BC3FF7E0}" destId="{9F475C38-DFAC-476D-BB5C-DBE97A5F520D}" srcOrd="3" destOrd="0" presId="urn:microsoft.com/office/officeart/2018/2/layout/IconLabelList"/>
    <dgm:cxn modelId="{D1A1595E-3FF2-45A4-A9A2-31BB9CF9FB27}" type="presParOf" srcId="{6E378D2A-E23F-4772-8CB0-4365BC3FF7E0}" destId="{CD23386E-4745-4A49-A6B2-1FEC271EB73C}" srcOrd="4" destOrd="0" presId="urn:microsoft.com/office/officeart/2018/2/layout/IconLabelList"/>
    <dgm:cxn modelId="{12FAD6D4-3B9C-4D18-9C28-918A0064860A}" type="presParOf" srcId="{CD23386E-4745-4A49-A6B2-1FEC271EB73C}" destId="{0DF58433-7CDC-4E33-B35A-2B0DA6FF0B56}" srcOrd="0" destOrd="0" presId="urn:microsoft.com/office/officeart/2018/2/layout/IconLabelList"/>
    <dgm:cxn modelId="{C5B48F4F-E03D-4290-A9BD-4548375E150B}" type="presParOf" srcId="{CD23386E-4745-4A49-A6B2-1FEC271EB73C}" destId="{2ECBA9C6-7E1B-4EF0-8593-4F88D1F321E0}" srcOrd="1" destOrd="0" presId="urn:microsoft.com/office/officeart/2018/2/layout/IconLabelList"/>
    <dgm:cxn modelId="{DA3D6486-F88A-4108-B8A0-2CFF7B215D2A}" type="presParOf" srcId="{CD23386E-4745-4A49-A6B2-1FEC271EB73C}" destId="{D69B4068-7016-4B3E-90E3-A18D7EE64467}" srcOrd="2" destOrd="0" presId="urn:microsoft.com/office/officeart/2018/2/layout/IconLabelList"/>
    <dgm:cxn modelId="{0D1A6E25-2590-4607-A995-32A35EBA1637}" type="presParOf" srcId="{6E378D2A-E23F-4772-8CB0-4365BC3FF7E0}" destId="{7331B3DE-25EC-472A-99D0-21FED9A9DD2E}" srcOrd="5" destOrd="0" presId="urn:microsoft.com/office/officeart/2018/2/layout/IconLabelList"/>
    <dgm:cxn modelId="{1E347DF5-9560-4759-936A-3F0C6655E72C}" type="presParOf" srcId="{6E378D2A-E23F-4772-8CB0-4365BC3FF7E0}" destId="{9D5F5A26-594C-4332-AD25-1A8A7450EC90}" srcOrd="6" destOrd="0" presId="urn:microsoft.com/office/officeart/2018/2/layout/IconLabelList"/>
    <dgm:cxn modelId="{C15263BF-0372-4E38-BA25-0B15E3B9555B}" type="presParOf" srcId="{9D5F5A26-594C-4332-AD25-1A8A7450EC90}" destId="{F9D11F99-46FD-4836-868F-90CE8747F91D}" srcOrd="0" destOrd="0" presId="urn:microsoft.com/office/officeart/2018/2/layout/IconLabelList"/>
    <dgm:cxn modelId="{9DEB9D12-94EE-48CC-B874-FB0C0054744B}" type="presParOf" srcId="{9D5F5A26-594C-4332-AD25-1A8A7450EC90}" destId="{08B9A080-F0C0-443B-8B44-2150E8FC1C0F}" srcOrd="1" destOrd="0" presId="urn:microsoft.com/office/officeart/2018/2/layout/IconLabelList"/>
    <dgm:cxn modelId="{FC5C0122-337C-45D1-91A7-8A2B9E689EB6}" type="presParOf" srcId="{9D5F5A26-594C-4332-AD25-1A8A7450EC90}" destId="{78552846-C400-4402-A898-B3968049B8D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8D374A-1892-46F5-BEEC-2A7280A820C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95501A6-30A2-4EA3-8BC9-5A21F32A6110}">
      <dgm:prSet/>
      <dgm:spPr/>
      <dgm:t>
        <a:bodyPr/>
        <a:lstStyle/>
        <a:p>
          <a:pPr rtl="0"/>
          <a:r>
            <a:rPr lang="en-US" dirty="0"/>
            <a:t>Processors    : Intel </a:t>
          </a:r>
          <a:r>
            <a:rPr lang="en-US" dirty="0">
              <a:latin typeface="Calibri"/>
            </a:rPr>
            <a:t>i5 6th gen</a:t>
          </a:r>
          <a:endParaRPr lang="en-US" dirty="0"/>
        </a:p>
      </dgm:t>
    </dgm:pt>
    <dgm:pt modelId="{F114A49C-C918-4071-BD72-FCA40F8B5D72}" type="parTrans" cxnId="{219EB587-A2A4-407E-A6C9-2AEB3FC20F8A}">
      <dgm:prSet/>
      <dgm:spPr/>
      <dgm:t>
        <a:bodyPr/>
        <a:lstStyle/>
        <a:p>
          <a:endParaRPr lang="en-US"/>
        </a:p>
      </dgm:t>
    </dgm:pt>
    <dgm:pt modelId="{FAEB8B8A-5D74-441B-8A4F-09432F2D4AA1}" type="sibTrans" cxnId="{219EB587-A2A4-407E-A6C9-2AEB3FC20F8A}">
      <dgm:prSet/>
      <dgm:spPr/>
      <dgm:t>
        <a:bodyPr/>
        <a:lstStyle/>
        <a:p>
          <a:endParaRPr lang="en-US"/>
        </a:p>
      </dgm:t>
    </dgm:pt>
    <dgm:pt modelId="{93D08542-7A63-446D-A99E-F4EB25D78748}">
      <dgm:prSet/>
      <dgm:spPr/>
      <dgm:t>
        <a:bodyPr/>
        <a:lstStyle/>
        <a:p>
          <a:pPr rtl="0"/>
          <a:r>
            <a:rPr lang="en-US" dirty="0"/>
            <a:t>Hard Disk      : Minimum</a:t>
          </a:r>
          <a:r>
            <a:rPr lang="en-US" dirty="0">
              <a:latin typeface="Calibri"/>
            </a:rPr>
            <a:t> 512</a:t>
          </a:r>
          <a:r>
            <a:rPr lang="en-US" dirty="0"/>
            <a:t> GB Hard Disk</a:t>
          </a:r>
        </a:p>
      </dgm:t>
    </dgm:pt>
    <dgm:pt modelId="{08C3E3AD-804E-4F7E-9624-98FEEBDFC272}" type="parTrans" cxnId="{224D9EF5-45B6-450C-AD44-CDF2E8129A21}">
      <dgm:prSet/>
      <dgm:spPr/>
      <dgm:t>
        <a:bodyPr/>
        <a:lstStyle/>
        <a:p>
          <a:endParaRPr lang="en-US"/>
        </a:p>
      </dgm:t>
    </dgm:pt>
    <dgm:pt modelId="{605128A2-2321-43ED-9AB9-543FAEF849A4}" type="sibTrans" cxnId="{224D9EF5-45B6-450C-AD44-CDF2E8129A21}">
      <dgm:prSet/>
      <dgm:spPr/>
      <dgm:t>
        <a:bodyPr/>
        <a:lstStyle/>
        <a:p>
          <a:endParaRPr lang="en-US"/>
        </a:p>
      </dgm:t>
    </dgm:pt>
    <dgm:pt modelId="{13310874-A1B2-4C28-8B06-95856830DF60}">
      <dgm:prSet/>
      <dgm:spPr/>
      <dgm:t>
        <a:bodyPr/>
        <a:lstStyle/>
        <a:p>
          <a:pPr rtl="0"/>
          <a:r>
            <a:rPr lang="en-US" dirty="0"/>
            <a:t>RAM              :  Minimum </a:t>
          </a:r>
          <a:r>
            <a:rPr lang="en-US" dirty="0">
              <a:latin typeface="Calibri"/>
            </a:rPr>
            <a:t>  8 GB</a:t>
          </a:r>
          <a:endParaRPr lang="en-US" dirty="0"/>
        </a:p>
      </dgm:t>
    </dgm:pt>
    <dgm:pt modelId="{ADE97381-5A79-448A-BF09-7424C2B02068}" type="parTrans" cxnId="{B2C4C983-582A-40B3-9CA3-50DA456149F2}">
      <dgm:prSet/>
      <dgm:spPr/>
      <dgm:t>
        <a:bodyPr/>
        <a:lstStyle/>
        <a:p>
          <a:endParaRPr lang="en-US"/>
        </a:p>
      </dgm:t>
    </dgm:pt>
    <dgm:pt modelId="{92912117-E44B-42B6-B395-BF4F5F2C50B1}" type="sibTrans" cxnId="{B2C4C983-582A-40B3-9CA3-50DA456149F2}">
      <dgm:prSet/>
      <dgm:spPr/>
      <dgm:t>
        <a:bodyPr/>
        <a:lstStyle/>
        <a:p>
          <a:endParaRPr lang="en-US"/>
        </a:p>
      </dgm:t>
    </dgm:pt>
    <dgm:pt modelId="{EB2012CE-AFF2-469B-A7B6-B2E194D97BB6}">
      <dgm:prSet/>
      <dgm:spPr/>
      <dgm:t>
        <a:bodyPr/>
        <a:lstStyle/>
        <a:p>
          <a:r>
            <a:rPr lang="en-US" dirty="0"/>
            <a:t>Display Type :  SVGA Color Monitor</a:t>
          </a:r>
        </a:p>
      </dgm:t>
    </dgm:pt>
    <dgm:pt modelId="{211840E9-BDE2-4E4B-93D5-AA1C8FB94AA2}" type="parTrans" cxnId="{05C57945-6DE3-41B5-B6C1-F012A64FFD4A}">
      <dgm:prSet/>
      <dgm:spPr/>
      <dgm:t>
        <a:bodyPr/>
        <a:lstStyle/>
        <a:p>
          <a:endParaRPr lang="en-US"/>
        </a:p>
      </dgm:t>
    </dgm:pt>
    <dgm:pt modelId="{11A8E93C-EFD5-44C5-A6CD-4E1C2A3A34F8}" type="sibTrans" cxnId="{05C57945-6DE3-41B5-B6C1-F012A64FFD4A}">
      <dgm:prSet/>
      <dgm:spPr/>
      <dgm:t>
        <a:bodyPr/>
        <a:lstStyle/>
        <a:p>
          <a:endParaRPr lang="en-US"/>
        </a:p>
      </dgm:t>
    </dgm:pt>
    <dgm:pt modelId="{6B91906C-B631-4476-BDB9-E11752B6B499}">
      <dgm:prSet/>
      <dgm:spPr/>
      <dgm:t>
        <a:bodyPr/>
        <a:lstStyle/>
        <a:p>
          <a:r>
            <a:rPr lang="en-US" dirty="0"/>
            <a:t>Keyboard      : Enhanced 104 Standard</a:t>
          </a:r>
        </a:p>
      </dgm:t>
    </dgm:pt>
    <dgm:pt modelId="{6DE1F0FA-AFF7-4412-9FC3-06AC6DEF1B48}" type="parTrans" cxnId="{ED1869D9-B95E-4F1E-AC2D-EBBB317931A1}">
      <dgm:prSet/>
      <dgm:spPr/>
      <dgm:t>
        <a:bodyPr/>
        <a:lstStyle/>
        <a:p>
          <a:endParaRPr lang="en-US"/>
        </a:p>
      </dgm:t>
    </dgm:pt>
    <dgm:pt modelId="{958B404E-542A-490D-A7AF-9F00E9EADA74}" type="sibTrans" cxnId="{ED1869D9-B95E-4F1E-AC2D-EBBB317931A1}">
      <dgm:prSet/>
      <dgm:spPr/>
      <dgm:t>
        <a:bodyPr/>
        <a:lstStyle/>
        <a:p>
          <a:endParaRPr lang="en-US"/>
        </a:p>
      </dgm:t>
    </dgm:pt>
    <dgm:pt modelId="{92E376B7-109E-4F9E-A2AF-CFA240D233B7}">
      <dgm:prSet/>
      <dgm:spPr/>
      <dgm:t>
        <a:bodyPr/>
        <a:lstStyle/>
        <a:p>
          <a:r>
            <a:rPr lang="en-US" dirty="0"/>
            <a:t>Mouse           : USB or PS/2  2 Button</a:t>
          </a:r>
        </a:p>
      </dgm:t>
    </dgm:pt>
    <dgm:pt modelId="{49CC8FF3-4AFC-4733-83EF-EB2551A2ED54}" type="parTrans" cxnId="{100FF077-2F30-40EC-B5A1-EB9897F731C2}">
      <dgm:prSet/>
      <dgm:spPr/>
      <dgm:t>
        <a:bodyPr/>
        <a:lstStyle/>
        <a:p>
          <a:endParaRPr lang="en-US"/>
        </a:p>
      </dgm:t>
    </dgm:pt>
    <dgm:pt modelId="{873C1CBF-E7E9-409F-8E43-5087F0E07365}" type="sibTrans" cxnId="{100FF077-2F30-40EC-B5A1-EB9897F731C2}">
      <dgm:prSet/>
      <dgm:spPr/>
      <dgm:t>
        <a:bodyPr/>
        <a:lstStyle/>
        <a:p>
          <a:endParaRPr lang="en-US"/>
        </a:p>
      </dgm:t>
    </dgm:pt>
    <dgm:pt modelId="{DF06416D-C3A6-425B-9E11-9FBD8C93CFFC}">
      <dgm:prSet/>
      <dgm:spPr/>
      <dgm:t>
        <a:bodyPr/>
        <a:lstStyle/>
        <a:p>
          <a:r>
            <a:rPr lang="en-US" dirty="0"/>
            <a:t>WINDOWS 7</a:t>
          </a:r>
        </a:p>
      </dgm:t>
    </dgm:pt>
    <dgm:pt modelId="{9801DA30-667F-4194-90BF-795AE2A6C3E9}" type="parTrans" cxnId="{B9E2A14C-2F30-4DCA-B5C2-C05DDF0A47D4}">
      <dgm:prSet/>
      <dgm:spPr/>
      <dgm:t>
        <a:bodyPr/>
        <a:lstStyle/>
        <a:p>
          <a:endParaRPr lang="en-US"/>
        </a:p>
      </dgm:t>
    </dgm:pt>
    <dgm:pt modelId="{430D1797-5055-4D53-ADFA-4809CC412C5B}" type="sibTrans" cxnId="{B9E2A14C-2F30-4DCA-B5C2-C05DDF0A47D4}">
      <dgm:prSet/>
      <dgm:spPr/>
      <dgm:t>
        <a:bodyPr/>
        <a:lstStyle/>
        <a:p>
          <a:endParaRPr lang="en-US"/>
        </a:p>
      </dgm:t>
    </dgm:pt>
    <dgm:pt modelId="{E8BF8569-ADE9-4559-8E92-69B6CC52E2B5}">
      <dgm:prSet/>
      <dgm:spPr/>
      <dgm:t>
        <a:bodyPr/>
        <a:lstStyle/>
        <a:p>
          <a:pPr rtl="0"/>
          <a:r>
            <a:rPr lang="en-US" dirty="0"/>
            <a:t>WINDOWS </a:t>
          </a:r>
          <a:r>
            <a:rPr lang="en-US" dirty="0">
              <a:latin typeface="Calibri"/>
            </a:rPr>
            <a:t>10 (Rec.)</a:t>
          </a:r>
          <a:endParaRPr lang="en-US" dirty="0"/>
        </a:p>
      </dgm:t>
    </dgm:pt>
    <dgm:pt modelId="{6AA3FC9E-ECE1-4F0C-900D-EC6ECB016FDC}" type="parTrans" cxnId="{648BBC75-5E81-41A5-8F3C-59D3C38157C5}">
      <dgm:prSet/>
      <dgm:spPr/>
      <dgm:t>
        <a:bodyPr/>
        <a:lstStyle/>
        <a:p>
          <a:endParaRPr lang="en-US"/>
        </a:p>
      </dgm:t>
    </dgm:pt>
    <dgm:pt modelId="{036E9A13-7BCA-4163-BEAF-44ECA6BD575B}" type="sibTrans" cxnId="{648BBC75-5E81-41A5-8F3C-59D3C38157C5}">
      <dgm:prSet/>
      <dgm:spPr/>
      <dgm:t>
        <a:bodyPr/>
        <a:lstStyle/>
        <a:p>
          <a:endParaRPr lang="en-US"/>
        </a:p>
      </dgm:t>
    </dgm:pt>
    <dgm:pt modelId="{C25D7A39-16FC-4E41-8C26-2B6749CA4719}" type="pres">
      <dgm:prSet presAssocID="{A38D374A-1892-46F5-BEEC-2A7280A820CB}" presName="vert0" presStyleCnt="0">
        <dgm:presLayoutVars>
          <dgm:dir/>
          <dgm:animOne val="branch"/>
          <dgm:animLvl val="lvl"/>
        </dgm:presLayoutVars>
      </dgm:prSet>
      <dgm:spPr/>
    </dgm:pt>
    <dgm:pt modelId="{D73F2B81-114C-4EDB-841B-5A3CB9247F95}" type="pres">
      <dgm:prSet presAssocID="{195501A6-30A2-4EA3-8BC9-5A21F32A6110}" presName="thickLine" presStyleLbl="alignNode1" presStyleIdx="0" presStyleCnt="8"/>
      <dgm:spPr/>
    </dgm:pt>
    <dgm:pt modelId="{E920457B-366D-48E8-9A34-6CAED7E78B34}" type="pres">
      <dgm:prSet presAssocID="{195501A6-30A2-4EA3-8BC9-5A21F32A6110}" presName="horz1" presStyleCnt="0"/>
      <dgm:spPr/>
    </dgm:pt>
    <dgm:pt modelId="{0A6170C9-63E7-4451-B4B3-EAF0B8FD63C4}" type="pres">
      <dgm:prSet presAssocID="{195501A6-30A2-4EA3-8BC9-5A21F32A6110}" presName="tx1" presStyleLbl="revTx" presStyleIdx="0" presStyleCnt="8"/>
      <dgm:spPr/>
    </dgm:pt>
    <dgm:pt modelId="{E720DFBF-EE0A-409A-87B0-AA89698F58A3}" type="pres">
      <dgm:prSet presAssocID="{195501A6-30A2-4EA3-8BC9-5A21F32A6110}" presName="vert1" presStyleCnt="0"/>
      <dgm:spPr/>
    </dgm:pt>
    <dgm:pt modelId="{B0CB91F5-E669-4634-868A-1965357DDE7A}" type="pres">
      <dgm:prSet presAssocID="{93D08542-7A63-446D-A99E-F4EB25D78748}" presName="thickLine" presStyleLbl="alignNode1" presStyleIdx="1" presStyleCnt="8"/>
      <dgm:spPr/>
    </dgm:pt>
    <dgm:pt modelId="{0646002E-A00F-4869-84A7-424AF790F75C}" type="pres">
      <dgm:prSet presAssocID="{93D08542-7A63-446D-A99E-F4EB25D78748}" presName="horz1" presStyleCnt="0"/>
      <dgm:spPr/>
    </dgm:pt>
    <dgm:pt modelId="{FDB0D5A0-8362-478C-8B4C-F2A3CD9A2846}" type="pres">
      <dgm:prSet presAssocID="{93D08542-7A63-446D-A99E-F4EB25D78748}" presName="tx1" presStyleLbl="revTx" presStyleIdx="1" presStyleCnt="8"/>
      <dgm:spPr/>
    </dgm:pt>
    <dgm:pt modelId="{89CB96EB-DB2B-4AB2-BB5F-B0A5C9626FEB}" type="pres">
      <dgm:prSet presAssocID="{93D08542-7A63-446D-A99E-F4EB25D78748}" presName="vert1" presStyleCnt="0"/>
      <dgm:spPr/>
    </dgm:pt>
    <dgm:pt modelId="{C1BF774A-CC07-4B48-99F2-EBD4639B21FD}" type="pres">
      <dgm:prSet presAssocID="{13310874-A1B2-4C28-8B06-95856830DF60}" presName="thickLine" presStyleLbl="alignNode1" presStyleIdx="2" presStyleCnt="8"/>
      <dgm:spPr/>
    </dgm:pt>
    <dgm:pt modelId="{FC4318CE-B747-41C8-8843-771784211637}" type="pres">
      <dgm:prSet presAssocID="{13310874-A1B2-4C28-8B06-95856830DF60}" presName="horz1" presStyleCnt="0"/>
      <dgm:spPr/>
    </dgm:pt>
    <dgm:pt modelId="{B1B4E22A-3261-4C05-B01F-99193EFE453A}" type="pres">
      <dgm:prSet presAssocID="{13310874-A1B2-4C28-8B06-95856830DF60}" presName="tx1" presStyleLbl="revTx" presStyleIdx="2" presStyleCnt="8"/>
      <dgm:spPr/>
    </dgm:pt>
    <dgm:pt modelId="{C2243CA0-4FF2-4718-ACA9-45E3914F533E}" type="pres">
      <dgm:prSet presAssocID="{13310874-A1B2-4C28-8B06-95856830DF60}" presName="vert1" presStyleCnt="0"/>
      <dgm:spPr/>
    </dgm:pt>
    <dgm:pt modelId="{F70E6A1E-F0A9-4B26-B694-14E1006E324B}" type="pres">
      <dgm:prSet presAssocID="{EB2012CE-AFF2-469B-A7B6-B2E194D97BB6}" presName="thickLine" presStyleLbl="alignNode1" presStyleIdx="3" presStyleCnt="8"/>
      <dgm:spPr/>
    </dgm:pt>
    <dgm:pt modelId="{28CD33E6-52A0-4297-9AA8-A9F927100EBB}" type="pres">
      <dgm:prSet presAssocID="{EB2012CE-AFF2-469B-A7B6-B2E194D97BB6}" presName="horz1" presStyleCnt="0"/>
      <dgm:spPr/>
    </dgm:pt>
    <dgm:pt modelId="{16556978-6291-456A-A8DB-D172D0D60D9C}" type="pres">
      <dgm:prSet presAssocID="{EB2012CE-AFF2-469B-A7B6-B2E194D97BB6}" presName="tx1" presStyleLbl="revTx" presStyleIdx="3" presStyleCnt="8"/>
      <dgm:spPr/>
    </dgm:pt>
    <dgm:pt modelId="{04A78EC7-7B82-409A-A055-8B3EE3C7B9AB}" type="pres">
      <dgm:prSet presAssocID="{EB2012CE-AFF2-469B-A7B6-B2E194D97BB6}" presName="vert1" presStyleCnt="0"/>
      <dgm:spPr/>
    </dgm:pt>
    <dgm:pt modelId="{6174AA0E-BEAC-4059-B26A-079AAB203A81}" type="pres">
      <dgm:prSet presAssocID="{6B91906C-B631-4476-BDB9-E11752B6B499}" presName="thickLine" presStyleLbl="alignNode1" presStyleIdx="4" presStyleCnt="8"/>
      <dgm:spPr/>
    </dgm:pt>
    <dgm:pt modelId="{8554B810-5831-49B3-925C-5C11A5B6D704}" type="pres">
      <dgm:prSet presAssocID="{6B91906C-B631-4476-BDB9-E11752B6B499}" presName="horz1" presStyleCnt="0"/>
      <dgm:spPr/>
    </dgm:pt>
    <dgm:pt modelId="{0D1942F4-E526-4553-B00A-E0DF5967FA0C}" type="pres">
      <dgm:prSet presAssocID="{6B91906C-B631-4476-BDB9-E11752B6B499}" presName="tx1" presStyleLbl="revTx" presStyleIdx="4" presStyleCnt="8"/>
      <dgm:spPr/>
    </dgm:pt>
    <dgm:pt modelId="{16E834BE-5733-4508-AA04-BCD865DE35EB}" type="pres">
      <dgm:prSet presAssocID="{6B91906C-B631-4476-BDB9-E11752B6B499}" presName="vert1" presStyleCnt="0"/>
      <dgm:spPr/>
    </dgm:pt>
    <dgm:pt modelId="{EAF0BE17-FDCA-4047-9B55-1F5E42CCC573}" type="pres">
      <dgm:prSet presAssocID="{92E376B7-109E-4F9E-A2AF-CFA240D233B7}" presName="thickLine" presStyleLbl="alignNode1" presStyleIdx="5" presStyleCnt="8"/>
      <dgm:spPr/>
    </dgm:pt>
    <dgm:pt modelId="{81731185-7336-45A0-BCB8-BD1BF3653023}" type="pres">
      <dgm:prSet presAssocID="{92E376B7-109E-4F9E-A2AF-CFA240D233B7}" presName="horz1" presStyleCnt="0"/>
      <dgm:spPr/>
    </dgm:pt>
    <dgm:pt modelId="{40042851-9E2B-4888-A57B-4CD23C086E30}" type="pres">
      <dgm:prSet presAssocID="{92E376B7-109E-4F9E-A2AF-CFA240D233B7}" presName="tx1" presStyleLbl="revTx" presStyleIdx="5" presStyleCnt="8"/>
      <dgm:spPr/>
    </dgm:pt>
    <dgm:pt modelId="{F6AEDABD-FE41-4F44-BA40-5E70BF70534D}" type="pres">
      <dgm:prSet presAssocID="{92E376B7-109E-4F9E-A2AF-CFA240D233B7}" presName="vert1" presStyleCnt="0"/>
      <dgm:spPr/>
    </dgm:pt>
    <dgm:pt modelId="{9FCEE6CB-8D32-45D3-A7E0-FBA2B77C7C5C}" type="pres">
      <dgm:prSet presAssocID="{DF06416D-C3A6-425B-9E11-9FBD8C93CFFC}" presName="thickLine" presStyleLbl="alignNode1" presStyleIdx="6" presStyleCnt="8"/>
      <dgm:spPr/>
    </dgm:pt>
    <dgm:pt modelId="{6BD6021F-F8DA-44A6-B783-6ED7B536A8E0}" type="pres">
      <dgm:prSet presAssocID="{DF06416D-C3A6-425B-9E11-9FBD8C93CFFC}" presName="horz1" presStyleCnt="0"/>
      <dgm:spPr/>
    </dgm:pt>
    <dgm:pt modelId="{04217CA7-F470-40D1-AD3B-F54B07CBAD54}" type="pres">
      <dgm:prSet presAssocID="{DF06416D-C3A6-425B-9E11-9FBD8C93CFFC}" presName="tx1" presStyleLbl="revTx" presStyleIdx="6" presStyleCnt="8"/>
      <dgm:spPr/>
    </dgm:pt>
    <dgm:pt modelId="{15B6CACC-A578-4ED8-85EA-31E11C3F1A05}" type="pres">
      <dgm:prSet presAssocID="{DF06416D-C3A6-425B-9E11-9FBD8C93CFFC}" presName="vert1" presStyleCnt="0"/>
      <dgm:spPr/>
    </dgm:pt>
    <dgm:pt modelId="{EE0F883D-1A6D-4217-BE68-D5F4D5583B43}" type="pres">
      <dgm:prSet presAssocID="{E8BF8569-ADE9-4559-8E92-69B6CC52E2B5}" presName="thickLine" presStyleLbl="alignNode1" presStyleIdx="7" presStyleCnt="8"/>
      <dgm:spPr/>
    </dgm:pt>
    <dgm:pt modelId="{40CF99F8-8FD2-4215-ABB3-F4C3163CF7B3}" type="pres">
      <dgm:prSet presAssocID="{E8BF8569-ADE9-4559-8E92-69B6CC52E2B5}" presName="horz1" presStyleCnt="0"/>
      <dgm:spPr/>
    </dgm:pt>
    <dgm:pt modelId="{7BEA24EC-4309-4412-9160-FDABE1F5ACB6}" type="pres">
      <dgm:prSet presAssocID="{E8BF8569-ADE9-4559-8E92-69B6CC52E2B5}" presName="tx1" presStyleLbl="revTx" presStyleIdx="7" presStyleCnt="8"/>
      <dgm:spPr/>
    </dgm:pt>
    <dgm:pt modelId="{C20C9DCA-7EDB-4B3E-A2E7-0B3496B9B42B}" type="pres">
      <dgm:prSet presAssocID="{E8BF8569-ADE9-4559-8E92-69B6CC52E2B5}" presName="vert1" presStyleCnt="0"/>
      <dgm:spPr/>
    </dgm:pt>
  </dgm:ptLst>
  <dgm:cxnLst>
    <dgm:cxn modelId="{B1B50E0B-7CDF-4F8E-81E6-047282FD92FE}" type="presOf" srcId="{92E376B7-109E-4F9E-A2AF-CFA240D233B7}" destId="{40042851-9E2B-4888-A57B-4CD23C086E30}" srcOrd="0" destOrd="0" presId="urn:microsoft.com/office/officeart/2008/layout/LinedList"/>
    <dgm:cxn modelId="{7240BB17-C053-42A4-B432-6519FFAC1653}" type="presOf" srcId="{DF06416D-C3A6-425B-9E11-9FBD8C93CFFC}" destId="{04217CA7-F470-40D1-AD3B-F54B07CBAD54}" srcOrd="0" destOrd="0" presId="urn:microsoft.com/office/officeart/2008/layout/LinedList"/>
    <dgm:cxn modelId="{0FD5EC18-D0C8-4365-90C7-4EB2CF00C7BA}" type="presOf" srcId="{13310874-A1B2-4C28-8B06-95856830DF60}" destId="{B1B4E22A-3261-4C05-B01F-99193EFE453A}" srcOrd="0" destOrd="0" presId="urn:microsoft.com/office/officeart/2008/layout/LinedList"/>
    <dgm:cxn modelId="{05C57945-6DE3-41B5-B6C1-F012A64FFD4A}" srcId="{A38D374A-1892-46F5-BEEC-2A7280A820CB}" destId="{EB2012CE-AFF2-469B-A7B6-B2E194D97BB6}" srcOrd="3" destOrd="0" parTransId="{211840E9-BDE2-4E4B-93D5-AA1C8FB94AA2}" sibTransId="{11A8E93C-EFD5-44C5-A6CD-4E1C2A3A34F8}"/>
    <dgm:cxn modelId="{F9949668-CADA-4E09-84D6-EC169055A73F}" type="presOf" srcId="{E8BF8569-ADE9-4559-8E92-69B6CC52E2B5}" destId="{7BEA24EC-4309-4412-9160-FDABE1F5ACB6}" srcOrd="0" destOrd="0" presId="urn:microsoft.com/office/officeart/2008/layout/LinedList"/>
    <dgm:cxn modelId="{B9E2A14C-2F30-4DCA-B5C2-C05DDF0A47D4}" srcId="{A38D374A-1892-46F5-BEEC-2A7280A820CB}" destId="{DF06416D-C3A6-425B-9E11-9FBD8C93CFFC}" srcOrd="6" destOrd="0" parTransId="{9801DA30-667F-4194-90BF-795AE2A6C3E9}" sibTransId="{430D1797-5055-4D53-ADFA-4809CC412C5B}"/>
    <dgm:cxn modelId="{DC048D4E-C36E-4E46-A337-79528C87FAC4}" type="presOf" srcId="{A38D374A-1892-46F5-BEEC-2A7280A820CB}" destId="{C25D7A39-16FC-4E41-8C26-2B6749CA4719}" srcOrd="0" destOrd="0" presId="urn:microsoft.com/office/officeart/2008/layout/LinedList"/>
    <dgm:cxn modelId="{4EAA526F-1ABD-4186-9F50-44575D2F2703}" type="presOf" srcId="{93D08542-7A63-446D-A99E-F4EB25D78748}" destId="{FDB0D5A0-8362-478C-8B4C-F2A3CD9A2846}" srcOrd="0" destOrd="0" presId="urn:microsoft.com/office/officeart/2008/layout/LinedList"/>
    <dgm:cxn modelId="{1B4B7D73-1880-4A0B-9CEB-62767432B0D8}" type="presOf" srcId="{195501A6-30A2-4EA3-8BC9-5A21F32A6110}" destId="{0A6170C9-63E7-4451-B4B3-EAF0B8FD63C4}" srcOrd="0" destOrd="0" presId="urn:microsoft.com/office/officeart/2008/layout/LinedList"/>
    <dgm:cxn modelId="{648BBC75-5E81-41A5-8F3C-59D3C38157C5}" srcId="{A38D374A-1892-46F5-BEEC-2A7280A820CB}" destId="{E8BF8569-ADE9-4559-8E92-69B6CC52E2B5}" srcOrd="7" destOrd="0" parTransId="{6AA3FC9E-ECE1-4F0C-900D-EC6ECB016FDC}" sibTransId="{036E9A13-7BCA-4163-BEAF-44ECA6BD575B}"/>
    <dgm:cxn modelId="{100FF077-2F30-40EC-B5A1-EB9897F731C2}" srcId="{A38D374A-1892-46F5-BEEC-2A7280A820CB}" destId="{92E376B7-109E-4F9E-A2AF-CFA240D233B7}" srcOrd="5" destOrd="0" parTransId="{49CC8FF3-4AFC-4733-83EF-EB2551A2ED54}" sibTransId="{873C1CBF-E7E9-409F-8E43-5087F0E07365}"/>
    <dgm:cxn modelId="{B2C4C983-582A-40B3-9CA3-50DA456149F2}" srcId="{A38D374A-1892-46F5-BEEC-2A7280A820CB}" destId="{13310874-A1B2-4C28-8B06-95856830DF60}" srcOrd="2" destOrd="0" parTransId="{ADE97381-5A79-448A-BF09-7424C2B02068}" sibTransId="{92912117-E44B-42B6-B395-BF4F5F2C50B1}"/>
    <dgm:cxn modelId="{219EB587-A2A4-407E-A6C9-2AEB3FC20F8A}" srcId="{A38D374A-1892-46F5-BEEC-2A7280A820CB}" destId="{195501A6-30A2-4EA3-8BC9-5A21F32A6110}" srcOrd="0" destOrd="0" parTransId="{F114A49C-C918-4071-BD72-FCA40F8B5D72}" sibTransId="{FAEB8B8A-5D74-441B-8A4F-09432F2D4AA1}"/>
    <dgm:cxn modelId="{B1ABBDBC-8FC9-4D3B-8DB9-9805428A0934}" type="presOf" srcId="{EB2012CE-AFF2-469B-A7B6-B2E194D97BB6}" destId="{16556978-6291-456A-A8DB-D172D0D60D9C}" srcOrd="0" destOrd="0" presId="urn:microsoft.com/office/officeart/2008/layout/LinedList"/>
    <dgm:cxn modelId="{1950C3BF-0A0C-4A76-9869-6271BDB6E42B}" type="presOf" srcId="{6B91906C-B631-4476-BDB9-E11752B6B499}" destId="{0D1942F4-E526-4553-B00A-E0DF5967FA0C}" srcOrd="0" destOrd="0" presId="urn:microsoft.com/office/officeart/2008/layout/LinedList"/>
    <dgm:cxn modelId="{ED1869D9-B95E-4F1E-AC2D-EBBB317931A1}" srcId="{A38D374A-1892-46F5-BEEC-2A7280A820CB}" destId="{6B91906C-B631-4476-BDB9-E11752B6B499}" srcOrd="4" destOrd="0" parTransId="{6DE1F0FA-AFF7-4412-9FC3-06AC6DEF1B48}" sibTransId="{958B404E-542A-490D-A7AF-9F00E9EADA74}"/>
    <dgm:cxn modelId="{224D9EF5-45B6-450C-AD44-CDF2E8129A21}" srcId="{A38D374A-1892-46F5-BEEC-2A7280A820CB}" destId="{93D08542-7A63-446D-A99E-F4EB25D78748}" srcOrd="1" destOrd="0" parTransId="{08C3E3AD-804E-4F7E-9624-98FEEBDFC272}" sibTransId="{605128A2-2321-43ED-9AB9-543FAEF849A4}"/>
    <dgm:cxn modelId="{2B1F6F90-530B-477B-8452-0169ED50E9F8}" type="presParOf" srcId="{C25D7A39-16FC-4E41-8C26-2B6749CA4719}" destId="{D73F2B81-114C-4EDB-841B-5A3CB9247F95}" srcOrd="0" destOrd="0" presId="urn:microsoft.com/office/officeart/2008/layout/LinedList"/>
    <dgm:cxn modelId="{A68D837B-E3F2-4C31-B47E-E77778E83603}" type="presParOf" srcId="{C25D7A39-16FC-4E41-8C26-2B6749CA4719}" destId="{E920457B-366D-48E8-9A34-6CAED7E78B34}" srcOrd="1" destOrd="0" presId="urn:microsoft.com/office/officeart/2008/layout/LinedList"/>
    <dgm:cxn modelId="{67684302-7864-4D4B-A13B-561D62AE525B}" type="presParOf" srcId="{E920457B-366D-48E8-9A34-6CAED7E78B34}" destId="{0A6170C9-63E7-4451-B4B3-EAF0B8FD63C4}" srcOrd="0" destOrd="0" presId="urn:microsoft.com/office/officeart/2008/layout/LinedList"/>
    <dgm:cxn modelId="{3B0AF38F-2FAD-40C1-9C90-75E56C38EC3A}" type="presParOf" srcId="{E920457B-366D-48E8-9A34-6CAED7E78B34}" destId="{E720DFBF-EE0A-409A-87B0-AA89698F58A3}" srcOrd="1" destOrd="0" presId="urn:microsoft.com/office/officeart/2008/layout/LinedList"/>
    <dgm:cxn modelId="{47C41B5B-D008-4C76-8F55-B26879E2374F}" type="presParOf" srcId="{C25D7A39-16FC-4E41-8C26-2B6749CA4719}" destId="{B0CB91F5-E669-4634-868A-1965357DDE7A}" srcOrd="2" destOrd="0" presId="urn:microsoft.com/office/officeart/2008/layout/LinedList"/>
    <dgm:cxn modelId="{6E82F7EB-59B6-4153-B459-5B464D6201E3}" type="presParOf" srcId="{C25D7A39-16FC-4E41-8C26-2B6749CA4719}" destId="{0646002E-A00F-4869-84A7-424AF790F75C}" srcOrd="3" destOrd="0" presId="urn:microsoft.com/office/officeart/2008/layout/LinedList"/>
    <dgm:cxn modelId="{86A8EB89-F5D0-45FC-B43C-7B406078D5E2}" type="presParOf" srcId="{0646002E-A00F-4869-84A7-424AF790F75C}" destId="{FDB0D5A0-8362-478C-8B4C-F2A3CD9A2846}" srcOrd="0" destOrd="0" presId="urn:microsoft.com/office/officeart/2008/layout/LinedList"/>
    <dgm:cxn modelId="{257F91CE-13CE-4286-A1E3-C4C675F5FF8E}" type="presParOf" srcId="{0646002E-A00F-4869-84A7-424AF790F75C}" destId="{89CB96EB-DB2B-4AB2-BB5F-B0A5C9626FEB}" srcOrd="1" destOrd="0" presId="urn:microsoft.com/office/officeart/2008/layout/LinedList"/>
    <dgm:cxn modelId="{ADF5B03E-8565-4B89-ABCE-E0983ECEEC47}" type="presParOf" srcId="{C25D7A39-16FC-4E41-8C26-2B6749CA4719}" destId="{C1BF774A-CC07-4B48-99F2-EBD4639B21FD}" srcOrd="4" destOrd="0" presId="urn:microsoft.com/office/officeart/2008/layout/LinedList"/>
    <dgm:cxn modelId="{45591927-820D-44C7-827D-4B3761E2AC07}" type="presParOf" srcId="{C25D7A39-16FC-4E41-8C26-2B6749CA4719}" destId="{FC4318CE-B747-41C8-8843-771784211637}" srcOrd="5" destOrd="0" presId="urn:microsoft.com/office/officeart/2008/layout/LinedList"/>
    <dgm:cxn modelId="{F2023ABA-6B32-4320-85E1-A422A6A765CA}" type="presParOf" srcId="{FC4318CE-B747-41C8-8843-771784211637}" destId="{B1B4E22A-3261-4C05-B01F-99193EFE453A}" srcOrd="0" destOrd="0" presId="urn:microsoft.com/office/officeart/2008/layout/LinedList"/>
    <dgm:cxn modelId="{F376B88A-47AA-4F83-A201-B0A8495DCE76}" type="presParOf" srcId="{FC4318CE-B747-41C8-8843-771784211637}" destId="{C2243CA0-4FF2-4718-ACA9-45E3914F533E}" srcOrd="1" destOrd="0" presId="urn:microsoft.com/office/officeart/2008/layout/LinedList"/>
    <dgm:cxn modelId="{D20A53D0-DFAE-4D33-AC83-EF17F255DDA8}" type="presParOf" srcId="{C25D7A39-16FC-4E41-8C26-2B6749CA4719}" destId="{F70E6A1E-F0A9-4B26-B694-14E1006E324B}" srcOrd="6" destOrd="0" presId="urn:microsoft.com/office/officeart/2008/layout/LinedList"/>
    <dgm:cxn modelId="{083B895A-9831-4E94-AC33-CD3D422690C3}" type="presParOf" srcId="{C25D7A39-16FC-4E41-8C26-2B6749CA4719}" destId="{28CD33E6-52A0-4297-9AA8-A9F927100EBB}" srcOrd="7" destOrd="0" presId="urn:microsoft.com/office/officeart/2008/layout/LinedList"/>
    <dgm:cxn modelId="{963D7973-8DEE-4DE9-A8BA-A45C4C480296}" type="presParOf" srcId="{28CD33E6-52A0-4297-9AA8-A9F927100EBB}" destId="{16556978-6291-456A-A8DB-D172D0D60D9C}" srcOrd="0" destOrd="0" presId="urn:microsoft.com/office/officeart/2008/layout/LinedList"/>
    <dgm:cxn modelId="{EDE959D6-DC1F-4AA6-B142-F8816DA4DD64}" type="presParOf" srcId="{28CD33E6-52A0-4297-9AA8-A9F927100EBB}" destId="{04A78EC7-7B82-409A-A055-8B3EE3C7B9AB}" srcOrd="1" destOrd="0" presId="urn:microsoft.com/office/officeart/2008/layout/LinedList"/>
    <dgm:cxn modelId="{325EE5DE-8B10-4C5A-A788-3AEBAE2E6BEB}" type="presParOf" srcId="{C25D7A39-16FC-4E41-8C26-2B6749CA4719}" destId="{6174AA0E-BEAC-4059-B26A-079AAB203A81}" srcOrd="8" destOrd="0" presId="urn:microsoft.com/office/officeart/2008/layout/LinedList"/>
    <dgm:cxn modelId="{76FC5CDA-04CE-45D5-9D7E-87B1EB3E210C}" type="presParOf" srcId="{C25D7A39-16FC-4E41-8C26-2B6749CA4719}" destId="{8554B810-5831-49B3-925C-5C11A5B6D704}" srcOrd="9" destOrd="0" presId="urn:microsoft.com/office/officeart/2008/layout/LinedList"/>
    <dgm:cxn modelId="{1C6A746A-18F8-4BFB-B628-6A5003DE0C94}" type="presParOf" srcId="{8554B810-5831-49B3-925C-5C11A5B6D704}" destId="{0D1942F4-E526-4553-B00A-E0DF5967FA0C}" srcOrd="0" destOrd="0" presId="urn:microsoft.com/office/officeart/2008/layout/LinedList"/>
    <dgm:cxn modelId="{31C70A6A-F211-4890-8A53-7D00A209D2C9}" type="presParOf" srcId="{8554B810-5831-49B3-925C-5C11A5B6D704}" destId="{16E834BE-5733-4508-AA04-BCD865DE35EB}" srcOrd="1" destOrd="0" presId="urn:microsoft.com/office/officeart/2008/layout/LinedList"/>
    <dgm:cxn modelId="{012AE84A-6479-42AC-9570-AA8E156ED904}" type="presParOf" srcId="{C25D7A39-16FC-4E41-8C26-2B6749CA4719}" destId="{EAF0BE17-FDCA-4047-9B55-1F5E42CCC573}" srcOrd="10" destOrd="0" presId="urn:microsoft.com/office/officeart/2008/layout/LinedList"/>
    <dgm:cxn modelId="{2BE5BCE2-F6D1-4BB5-B7CB-F323A1770537}" type="presParOf" srcId="{C25D7A39-16FC-4E41-8C26-2B6749CA4719}" destId="{81731185-7336-45A0-BCB8-BD1BF3653023}" srcOrd="11" destOrd="0" presId="urn:microsoft.com/office/officeart/2008/layout/LinedList"/>
    <dgm:cxn modelId="{41647513-314C-4067-80A4-FA2FD79C030D}" type="presParOf" srcId="{81731185-7336-45A0-BCB8-BD1BF3653023}" destId="{40042851-9E2B-4888-A57B-4CD23C086E30}" srcOrd="0" destOrd="0" presId="urn:microsoft.com/office/officeart/2008/layout/LinedList"/>
    <dgm:cxn modelId="{12F7F3CE-58F9-4A3E-B5A4-76C4FFCF9289}" type="presParOf" srcId="{81731185-7336-45A0-BCB8-BD1BF3653023}" destId="{F6AEDABD-FE41-4F44-BA40-5E70BF70534D}" srcOrd="1" destOrd="0" presId="urn:microsoft.com/office/officeart/2008/layout/LinedList"/>
    <dgm:cxn modelId="{3F284AA5-61CF-4DB3-B55D-E0564066D826}" type="presParOf" srcId="{C25D7A39-16FC-4E41-8C26-2B6749CA4719}" destId="{9FCEE6CB-8D32-45D3-A7E0-FBA2B77C7C5C}" srcOrd="12" destOrd="0" presId="urn:microsoft.com/office/officeart/2008/layout/LinedList"/>
    <dgm:cxn modelId="{F2C579CA-DF68-4999-8654-8FEF9CFC97CC}" type="presParOf" srcId="{C25D7A39-16FC-4E41-8C26-2B6749CA4719}" destId="{6BD6021F-F8DA-44A6-B783-6ED7B536A8E0}" srcOrd="13" destOrd="0" presId="urn:microsoft.com/office/officeart/2008/layout/LinedList"/>
    <dgm:cxn modelId="{17E7BD82-3232-4959-8FCF-4F8783239631}" type="presParOf" srcId="{6BD6021F-F8DA-44A6-B783-6ED7B536A8E0}" destId="{04217CA7-F470-40D1-AD3B-F54B07CBAD54}" srcOrd="0" destOrd="0" presId="urn:microsoft.com/office/officeart/2008/layout/LinedList"/>
    <dgm:cxn modelId="{C94408B3-73B4-4F58-82C3-8E1952F8E0AC}" type="presParOf" srcId="{6BD6021F-F8DA-44A6-B783-6ED7B536A8E0}" destId="{15B6CACC-A578-4ED8-85EA-31E11C3F1A05}" srcOrd="1" destOrd="0" presId="urn:microsoft.com/office/officeart/2008/layout/LinedList"/>
    <dgm:cxn modelId="{104124AD-549B-4C8E-90C0-3EB2F7527F15}" type="presParOf" srcId="{C25D7A39-16FC-4E41-8C26-2B6749CA4719}" destId="{EE0F883D-1A6D-4217-BE68-D5F4D5583B43}" srcOrd="14" destOrd="0" presId="urn:microsoft.com/office/officeart/2008/layout/LinedList"/>
    <dgm:cxn modelId="{7629C95A-A3B1-4D92-A426-571D7E7FD9EF}" type="presParOf" srcId="{C25D7A39-16FC-4E41-8C26-2B6749CA4719}" destId="{40CF99F8-8FD2-4215-ABB3-F4C3163CF7B3}" srcOrd="15" destOrd="0" presId="urn:microsoft.com/office/officeart/2008/layout/LinedList"/>
    <dgm:cxn modelId="{B3888A73-5A3B-4D92-A6CE-78CAC7D88887}" type="presParOf" srcId="{40CF99F8-8FD2-4215-ABB3-F4C3163CF7B3}" destId="{7BEA24EC-4309-4412-9160-FDABE1F5ACB6}" srcOrd="0" destOrd="0" presId="urn:microsoft.com/office/officeart/2008/layout/LinedList"/>
    <dgm:cxn modelId="{07397B49-B1E2-409D-82B3-B9B7796D1A49}" type="presParOf" srcId="{40CF99F8-8FD2-4215-ABB3-F4C3163CF7B3}" destId="{C20C9DCA-7EDB-4B3E-A2E7-0B3496B9B42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F377-A911-4A26-84DA-3DE445FC8379}">
      <dsp:nvSpPr>
        <dsp:cNvPr id="0" name=""/>
        <dsp:cNvSpPr/>
      </dsp:nvSpPr>
      <dsp:spPr>
        <a:xfrm>
          <a:off x="0" y="1829"/>
          <a:ext cx="4686300" cy="77966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BC78E8-FDAE-41DE-8137-E8BF20899D2B}">
      <dsp:nvSpPr>
        <dsp:cNvPr id="0" name=""/>
        <dsp:cNvSpPr/>
      </dsp:nvSpPr>
      <dsp:spPr>
        <a:xfrm>
          <a:off x="235850" y="177255"/>
          <a:ext cx="428818" cy="4288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5CE911-F65F-48AE-B2F3-890FF82EF837}">
      <dsp:nvSpPr>
        <dsp:cNvPr id="0" name=""/>
        <dsp:cNvSpPr/>
      </dsp:nvSpPr>
      <dsp:spPr>
        <a:xfrm>
          <a:off x="900518" y="1829"/>
          <a:ext cx="37857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622300">
            <a:lnSpc>
              <a:spcPct val="90000"/>
            </a:lnSpc>
            <a:spcBef>
              <a:spcPct val="0"/>
            </a:spcBef>
            <a:spcAft>
              <a:spcPct val="35000"/>
            </a:spcAft>
            <a:buNone/>
          </a:pPr>
          <a:r>
            <a:rPr lang="en-US" sz="1400" kern="1200"/>
            <a:t>•All data processing is done manually.</a:t>
          </a:r>
        </a:p>
      </dsp:txBody>
      <dsp:txXfrm>
        <a:off x="900518" y="1829"/>
        <a:ext cx="3785781" cy="779669"/>
      </dsp:txXfrm>
    </dsp:sp>
    <dsp:sp modelId="{4C73F329-0A2D-4429-900A-2C065344D260}">
      <dsp:nvSpPr>
        <dsp:cNvPr id="0" name=""/>
        <dsp:cNvSpPr/>
      </dsp:nvSpPr>
      <dsp:spPr>
        <a:xfrm>
          <a:off x="0" y="976416"/>
          <a:ext cx="4686300" cy="77966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031A0E-999D-4EE2-B4A8-564AF3296830}">
      <dsp:nvSpPr>
        <dsp:cNvPr id="0" name=""/>
        <dsp:cNvSpPr/>
      </dsp:nvSpPr>
      <dsp:spPr>
        <a:xfrm>
          <a:off x="235850" y="1151842"/>
          <a:ext cx="428818" cy="4288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4E7153-EA19-4193-8BB4-AC8D06B08114}">
      <dsp:nvSpPr>
        <dsp:cNvPr id="0" name=""/>
        <dsp:cNvSpPr/>
      </dsp:nvSpPr>
      <dsp:spPr>
        <a:xfrm>
          <a:off x="900518" y="976416"/>
          <a:ext cx="37857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622300">
            <a:lnSpc>
              <a:spcPct val="90000"/>
            </a:lnSpc>
            <a:spcBef>
              <a:spcPct val="0"/>
            </a:spcBef>
            <a:spcAft>
              <a:spcPct val="35000"/>
            </a:spcAft>
            <a:buNone/>
          </a:pPr>
          <a:r>
            <a:rPr lang="en-US" sz="1400" kern="1200"/>
            <a:t>•Files and record books are replaced with software system.</a:t>
          </a:r>
        </a:p>
      </dsp:txBody>
      <dsp:txXfrm>
        <a:off x="900518" y="976416"/>
        <a:ext cx="3785781" cy="779669"/>
      </dsp:txXfrm>
    </dsp:sp>
    <dsp:sp modelId="{95F644D2-8CE2-429B-8EC9-AC4EB7C2BD7C}">
      <dsp:nvSpPr>
        <dsp:cNvPr id="0" name=""/>
        <dsp:cNvSpPr/>
      </dsp:nvSpPr>
      <dsp:spPr>
        <a:xfrm>
          <a:off x="0" y="1951003"/>
          <a:ext cx="4686300" cy="77966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57080A-D30B-4AF2-BEF5-2C48ED43B5FC}">
      <dsp:nvSpPr>
        <dsp:cNvPr id="0" name=""/>
        <dsp:cNvSpPr/>
      </dsp:nvSpPr>
      <dsp:spPr>
        <a:xfrm>
          <a:off x="235850" y="2126428"/>
          <a:ext cx="428818" cy="4288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A2C93C-C1A2-4BC5-9503-BFAC93ED0590}">
      <dsp:nvSpPr>
        <dsp:cNvPr id="0" name=""/>
        <dsp:cNvSpPr/>
      </dsp:nvSpPr>
      <dsp:spPr>
        <a:xfrm>
          <a:off x="900518" y="1951003"/>
          <a:ext cx="37857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622300">
            <a:lnSpc>
              <a:spcPct val="90000"/>
            </a:lnSpc>
            <a:spcBef>
              <a:spcPct val="0"/>
            </a:spcBef>
            <a:spcAft>
              <a:spcPct val="35000"/>
            </a:spcAft>
            <a:buNone/>
          </a:pPr>
          <a:r>
            <a:rPr lang="en-US" sz="1400" kern="1200"/>
            <a:t>•By implementing a computerized system , the limitations in the present system will be reduced. </a:t>
          </a:r>
        </a:p>
      </dsp:txBody>
      <dsp:txXfrm>
        <a:off x="900518" y="1951003"/>
        <a:ext cx="3785781" cy="779669"/>
      </dsp:txXfrm>
    </dsp:sp>
    <dsp:sp modelId="{3BD9B4B9-8539-43EF-B8FD-B8201E51CDBA}">
      <dsp:nvSpPr>
        <dsp:cNvPr id="0" name=""/>
        <dsp:cNvSpPr/>
      </dsp:nvSpPr>
      <dsp:spPr>
        <a:xfrm>
          <a:off x="0" y="2925590"/>
          <a:ext cx="4686300" cy="77966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DACFD6-757C-4490-A897-A2C70CA0CD7D}">
      <dsp:nvSpPr>
        <dsp:cNvPr id="0" name=""/>
        <dsp:cNvSpPr/>
      </dsp:nvSpPr>
      <dsp:spPr>
        <a:xfrm>
          <a:off x="235850" y="3101015"/>
          <a:ext cx="428818" cy="4288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8DAEFA-7111-45E1-AE6E-973DC8C6D278}">
      <dsp:nvSpPr>
        <dsp:cNvPr id="0" name=""/>
        <dsp:cNvSpPr/>
      </dsp:nvSpPr>
      <dsp:spPr>
        <a:xfrm>
          <a:off x="900518" y="2925590"/>
          <a:ext cx="37857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622300">
            <a:lnSpc>
              <a:spcPct val="90000"/>
            </a:lnSpc>
            <a:spcBef>
              <a:spcPct val="0"/>
            </a:spcBef>
            <a:spcAft>
              <a:spcPct val="35000"/>
            </a:spcAft>
            <a:buNone/>
          </a:pPr>
          <a:r>
            <a:rPr lang="en-US" sz="1400" kern="1200"/>
            <a:t>• Reduction in man power. </a:t>
          </a:r>
        </a:p>
      </dsp:txBody>
      <dsp:txXfrm>
        <a:off x="900518" y="2925590"/>
        <a:ext cx="3785781" cy="779669"/>
      </dsp:txXfrm>
    </dsp:sp>
    <dsp:sp modelId="{2C02FBFA-24E9-402A-AA44-699B0206BCDF}">
      <dsp:nvSpPr>
        <dsp:cNvPr id="0" name=""/>
        <dsp:cNvSpPr/>
      </dsp:nvSpPr>
      <dsp:spPr>
        <a:xfrm>
          <a:off x="0" y="3900177"/>
          <a:ext cx="4686300" cy="77966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2E3527-DBAF-415F-910A-2ACE3274C4A8}">
      <dsp:nvSpPr>
        <dsp:cNvPr id="0" name=""/>
        <dsp:cNvSpPr/>
      </dsp:nvSpPr>
      <dsp:spPr>
        <a:xfrm>
          <a:off x="235850" y="4075602"/>
          <a:ext cx="428818" cy="4288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2252A7-48F0-4733-B06F-9B1FA336DBB4}">
      <dsp:nvSpPr>
        <dsp:cNvPr id="0" name=""/>
        <dsp:cNvSpPr/>
      </dsp:nvSpPr>
      <dsp:spPr>
        <a:xfrm>
          <a:off x="900518" y="3900177"/>
          <a:ext cx="37857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622300">
            <a:lnSpc>
              <a:spcPct val="90000"/>
            </a:lnSpc>
            <a:spcBef>
              <a:spcPct val="0"/>
            </a:spcBef>
            <a:spcAft>
              <a:spcPct val="35000"/>
            </a:spcAft>
            <a:buNone/>
          </a:pPr>
          <a:r>
            <a:rPr lang="en-US" sz="1400" kern="1200"/>
            <a:t>•Reduction in time consumption.</a:t>
          </a:r>
        </a:p>
      </dsp:txBody>
      <dsp:txXfrm>
        <a:off x="900518" y="3900177"/>
        <a:ext cx="3785781" cy="779669"/>
      </dsp:txXfrm>
    </dsp:sp>
    <dsp:sp modelId="{C9058BA6-4699-48C8-AA5C-57583A138ABE}">
      <dsp:nvSpPr>
        <dsp:cNvPr id="0" name=""/>
        <dsp:cNvSpPr/>
      </dsp:nvSpPr>
      <dsp:spPr>
        <a:xfrm>
          <a:off x="0" y="4874763"/>
          <a:ext cx="4686300" cy="77966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B94DF-42FD-4F32-9DE4-16BC0D1BAB23}">
      <dsp:nvSpPr>
        <dsp:cNvPr id="0" name=""/>
        <dsp:cNvSpPr/>
      </dsp:nvSpPr>
      <dsp:spPr>
        <a:xfrm>
          <a:off x="235850" y="5050189"/>
          <a:ext cx="428818" cy="42881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A1A87F-B264-4B10-8E73-B01679ADBBC5}">
      <dsp:nvSpPr>
        <dsp:cNvPr id="0" name=""/>
        <dsp:cNvSpPr/>
      </dsp:nvSpPr>
      <dsp:spPr>
        <a:xfrm>
          <a:off x="900518" y="4874763"/>
          <a:ext cx="37857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622300">
            <a:lnSpc>
              <a:spcPct val="90000"/>
            </a:lnSpc>
            <a:spcBef>
              <a:spcPct val="0"/>
            </a:spcBef>
            <a:spcAft>
              <a:spcPct val="35000"/>
            </a:spcAft>
            <a:buNone/>
          </a:pPr>
          <a:r>
            <a:rPr lang="en-US" sz="1400" kern="1200"/>
            <a:t>•Fast and easy process.</a:t>
          </a:r>
        </a:p>
      </dsp:txBody>
      <dsp:txXfrm>
        <a:off x="900518" y="4874763"/>
        <a:ext cx="3785781" cy="7796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612B74-49D6-4B23-A328-26D4E3448EC7}">
      <dsp:nvSpPr>
        <dsp:cNvPr id="0" name=""/>
        <dsp:cNvSpPr/>
      </dsp:nvSpPr>
      <dsp:spPr>
        <a:xfrm>
          <a:off x="0" y="114546"/>
          <a:ext cx="4775935" cy="149877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 proposed system aims at eliminating the limitations of the existing system via increasing speed of information retrieval . </a:t>
          </a:r>
        </a:p>
      </dsp:txBody>
      <dsp:txXfrm>
        <a:off x="73164" y="187710"/>
        <a:ext cx="4629607" cy="1352442"/>
      </dsp:txXfrm>
    </dsp:sp>
    <dsp:sp modelId="{E8BD94E1-82A7-46CA-85D2-658A39F4F9CD}">
      <dsp:nvSpPr>
        <dsp:cNvPr id="0" name=""/>
        <dsp:cNvSpPr/>
      </dsp:nvSpPr>
      <dsp:spPr>
        <a:xfrm>
          <a:off x="0" y="1673796"/>
          <a:ext cx="4775935" cy="1498770"/>
        </a:xfrm>
        <a:prstGeom prst="roundRect">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•There would be increment in  processing speed, data security and hence give accurate reports.</a:t>
          </a:r>
        </a:p>
      </dsp:txBody>
      <dsp:txXfrm>
        <a:off x="73164" y="1746960"/>
        <a:ext cx="4629607" cy="1352442"/>
      </dsp:txXfrm>
    </dsp:sp>
    <dsp:sp modelId="{674DED23-EB16-4A4E-8D4C-931800B437E5}">
      <dsp:nvSpPr>
        <dsp:cNvPr id="0" name=""/>
        <dsp:cNvSpPr/>
      </dsp:nvSpPr>
      <dsp:spPr>
        <a:xfrm>
          <a:off x="0" y="3233046"/>
          <a:ext cx="4775935" cy="1498770"/>
        </a:xfrm>
        <a:prstGeom prst="roundRect">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 proposed system fully satisfies user needs.</a:t>
          </a:r>
        </a:p>
      </dsp:txBody>
      <dsp:txXfrm>
        <a:off x="73164" y="3306210"/>
        <a:ext cx="4629607" cy="1352442"/>
      </dsp:txXfrm>
    </dsp:sp>
    <dsp:sp modelId="{74592A4F-B08D-4433-B874-665310282062}">
      <dsp:nvSpPr>
        <dsp:cNvPr id="0" name=""/>
        <dsp:cNvSpPr/>
      </dsp:nvSpPr>
      <dsp:spPr>
        <a:xfrm>
          <a:off x="0" y="4792296"/>
          <a:ext cx="4775935" cy="149877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•Details are stored in various files from which data can be accessed and manipulated easily.</a:t>
          </a:r>
        </a:p>
      </dsp:txBody>
      <dsp:txXfrm>
        <a:off x="73164" y="4865460"/>
        <a:ext cx="4629607" cy="13524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FA658-E5C8-4234-805A-AD3AC01FE44B}">
      <dsp:nvSpPr>
        <dsp:cNvPr id="0" name=""/>
        <dsp:cNvSpPr/>
      </dsp:nvSpPr>
      <dsp:spPr>
        <a:xfrm>
          <a:off x="0" y="5132"/>
          <a:ext cx="4686300" cy="1618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F5D9E1-A840-4AA1-89AF-1553B9CCF258}">
      <dsp:nvSpPr>
        <dsp:cNvPr id="0" name=""/>
        <dsp:cNvSpPr/>
      </dsp:nvSpPr>
      <dsp:spPr>
        <a:xfrm>
          <a:off x="489618" y="369312"/>
          <a:ext cx="891085" cy="8902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8604D1-53CC-4F41-95D6-759D21256B68}">
      <dsp:nvSpPr>
        <dsp:cNvPr id="0" name=""/>
        <dsp:cNvSpPr/>
      </dsp:nvSpPr>
      <dsp:spPr>
        <a:xfrm>
          <a:off x="1870322" y="5132"/>
          <a:ext cx="2742699" cy="1620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66" tIns="171466" rIns="171466" bIns="171466" numCol="1" spcCol="1270" anchor="ctr" anchorCtr="0">
          <a:noAutofit/>
        </a:bodyPr>
        <a:lstStyle/>
        <a:p>
          <a:pPr marL="0" lvl="0" indent="0" algn="l" defTabSz="622300">
            <a:lnSpc>
              <a:spcPct val="90000"/>
            </a:lnSpc>
            <a:spcBef>
              <a:spcPct val="0"/>
            </a:spcBef>
            <a:spcAft>
              <a:spcPct val="35000"/>
            </a:spcAft>
            <a:buNone/>
          </a:pPr>
          <a:r>
            <a:rPr lang="en-US" sz="1400" kern="1200"/>
            <a:t>Taking motivation from the conventional systems and their drawbacks and inspiration from the existing job search portals, we have decided to develop “Dreams Job”.  </a:t>
          </a:r>
        </a:p>
      </dsp:txBody>
      <dsp:txXfrm>
        <a:off x="1870322" y="5132"/>
        <a:ext cx="2742699" cy="1620155"/>
      </dsp:txXfrm>
    </dsp:sp>
    <dsp:sp modelId="{3CF83298-E044-45E8-A3D9-213F4AA46DE4}">
      <dsp:nvSpPr>
        <dsp:cNvPr id="0" name=""/>
        <dsp:cNvSpPr/>
      </dsp:nvSpPr>
      <dsp:spPr>
        <a:xfrm>
          <a:off x="0" y="2018053"/>
          <a:ext cx="4686300" cy="1618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98589B-07B0-48C5-9A2D-214B23D9D5F5}">
      <dsp:nvSpPr>
        <dsp:cNvPr id="0" name=""/>
        <dsp:cNvSpPr/>
      </dsp:nvSpPr>
      <dsp:spPr>
        <a:xfrm>
          <a:off x="489618" y="2382232"/>
          <a:ext cx="891085" cy="8902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D2B99D-0DA9-4135-B1BD-B12357620EAD}">
      <dsp:nvSpPr>
        <dsp:cNvPr id="0" name=""/>
        <dsp:cNvSpPr/>
      </dsp:nvSpPr>
      <dsp:spPr>
        <a:xfrm>
          <a:off x="1870322" y="2018053"/>
          <a:ext cx="2742699" cy="1620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66" tIns="171466" rIns="171466" bIns="171466" numCol="1" spcCol="1270" anchor="ctr" anchorCtr="0">
          <a:noAutofit/>
        </a:bodyPr>
        <a:lstStyle/>
        <a:p>
          <a:pPr marL="0" lvl="0" indent="0" algn="l" defTabSz="622300">
            <a:lnSpc>
              <a:spcPct val="90000"/>
            </a:lnSpc>
            <a:spcBef>
              <a:spcPct val="0"/>
            </a:spcBef>
            <a:spcAft>
              <a:spcPct val="35000"/>
            </a:spcAft>
            <a:buNone/>
          </a:pPr>
          <a:r>
            <a:rPr lang="en-US" sz="1400" kern="1200"/>
            <a:t>In the proposed system we are trying to develop an online job search web application that reduces challenges for job seekers to find a desired and suitable job according to their qualification.</a:t>
          </a:r>
        </a:p>
      </dsp:txBody>
      <dsp:txXfrm>
        <a:off x="1870322" y="2018053"/>
        <a:ext cx="2742699" cy="1620155"/>
      </dsp:txXfrm>
    </dsp:sp>
    <dsp:sp modelId="{51098ACA-BFC8-4639-AF6F-ED1269C9DEE9}">
      <dsp:nvSpPr>
        <dsp:cNvPr id="0" name=""/>
        <dsp:cNvSpPr/>
      </dsp:nvSpPr>
      <dsp:spPr>
        <a:xfrm>
          <a:off x="0" y="4030974"/>
          <a:ext cx="4686300" cy="1618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EA59EC-C2DA-4B59-B8C9-1883D1C14134}">
      <dsp:nvSpPr>
        <dsp:cNvPr id="0" name=""/>
        <dsp:cNvSpPr/>
      </dsp:nvSpPr>
      <dsp:spPr>
        <a:xfrm>
          <a:off x="489618" y="4395153"/>
          <a:ext cx="891085" cy="8902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C91B6D-F9DD-462B-915E-985A9B5EFCD2}">
      <dsp:nvSpPr>
        <dsp:cNvPr id="0" name=""/>
        <dsp:cNvSpPr/>
      </dsp:nvSpPr>
      <dsp:spPr>
        <a:xfrm>
          <a:off x="1870322" y="4030974"/>
          <a:ext cx="2742699" cy="1620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66" tIns="171466" rIns="171466" bIns="171466" numCol="1" spcCol="1270" anchor="ctr" anchorCtr="0">
          <a:noAutofit/>
        </a:bodyPr>
        <a:lstStyle/>
        <a:p>
          <a:pPr marL="0" lvl="0" indent="0" algn="l" defTabSz="622300">
            <a:lnSpc>
              <a:spcPct val="90000"/>
            </a:lnSpc>
            <a:spcBef>
              <a:spcPct val="0"/>
            </a:spcBef>
            <a:spcAft>
              <a:spcPct val="35000"/>
            </a:spcAft>
            <a:buNone/>
          </a:pPr>
          <a:r>
            <a:rPr lang="en-US" sz="1400" kern="1200"/>
            <a:t>We aim at reducing the challenges by providing advanced search features that gives the candidate ample scope to select jobs that matches their skill set and requirements and gives them back the exact jobs that are available.</a:t>
          </a:r>
        </a:p>
      </dsp:txBody>
      <dsp:txXfrm>
        <a:off x="1870322" y="4030974"/>
        <a:ext cx="2742699" cy="1620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EAD3A3-30AE-47B2-90BB-A93710065D66}">
      <dsp:nvSpPr>
        <dsp:cNvPr id="0" name=""/>
        <dsp:cNvSpPr/>
      </dsp:nvSpPr>
      <dsp:spPr>
        <a:xfrm>
          <a:off x="481205" y="1092379"/>
          <a:ext cx="783105" cy="7831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F87977-BD9F-4352-AC66-308055694FD5}">
      <dsp:nvSpPr>
        <dsp:cNvPr id="0" name=""/>
        <dsp:cNvSpPr/>
      </dsp:nvSpPr>
      <dsp:spPr>
        <a:xfrm>
          <a:off x="2640" y="2228151"/>
          <a:ext cx="1740234" cy="1214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Whether entering the job market for the first time or re-entering after a break or switching career, job search is a challenging task. </a:t>
          </a:r>
        </a:p>
      </dsp:txBody>
      <dsp:txXfrm>
        <a:off x="2640" y="2228151"/>
        <a:ext cx="1740234" cy="1214892"/>
      </dsp:txXfrm>
    </dsp:sp>
    <dsp:sp modelId="{0A29B57C-859F-4C30-B5D7-AFFEAC7D569C}">
      <dsp:nvSpPr>
        <dsp:cNvPr id="0" name=""/>
        <dsp:cNvSpPr/>
      </dsp:nvSpPr>
      <dsp:spPr>
        <a:xfrm>
          <a:off x="2525980" y="1092379"/>
          <a:ext cx="783105" cy="7831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C37510-2238-4E26-9186-AAA968732315}">
      <dsp:nvSpPr>
        <dsp:cNvPr id="0" name=""/>
        <dsp:cNvSpPr/>
      </dsp:nvSpPr>
      <dsp:spPr>
        <a:xfrm>
          <a:off x="2047416" y="2228151"/>
          <a:ext cx="1740234" cy="1214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But how about tools/applications, making this tedious process look friendly, systematic and easy to reach out, to employers or candidates. </a:t>
          </a:r>
        </a:p>
      </dsp:txBody>
      <dsp:txXfrm>
        <a:off x="2047416" y="2228151"/>
        <a:ext cx="1740234" cy="1214892"/>
      </dsp:txXfrm>
    </dsp:sp>
    <dsp:sp modelId="{0DF58433-7CDC-4E33-B35A-2B0DA6FF0B56}">
      <dsp:nvSpPr>
        <dsp:cNvPr id="0" name=""/>
        <dsp:cNvSpPr/>
      </dsp:nvSpPr>
      <dsp:spPr>
        <a:xfrm>
          <a:off x="4570755" y="1092379"/>
          <a:ext cx="783105" cy="7831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9B4068-7016-4B3E-90E3-A18D7EE64467}">
      <dsp:nvSpPr>
        <dsp:cNvPr id="0" name=""/>
        <dsp:cNvSpPr/>
      </dsp:nvSpPr>
      <dsp:spPr>
        <a:xfrm>
          <a:off x="4092191" y="2228151"/>
          <a:ext cx="1740234" cy="1214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Searching and landing up with a dream job is a tedious process for a job seeker and on the opposite hand, connecting with desirable candidates best fit for a job position is a challenging and important work for the employers. </a:t>
          </a:r>
        </a:p>
      </dsp:txBody>
      <dsp:txXfrm>
        <a:off x="4092191" y="2228151"/>
        <a:ext cx="1740234" cy="1214892"/>
      </dsp:txXfrm>
    </dsp:sp>
    <dsp:sp modelId="{F9D11F99-46FD-4836-868F-90CE8747F91D}">
      <dsp:nvSpPr>
        <dsp:cNvPr id="0" name=""/>
        <dsp:cNvSpPr/>
      </dsp:nvSpPr>
      <dsp:spPr>
        <a:xfrm>
          <a:off x="6615531" y="1092379"/>
          <a:ext cx="783105" cy="7831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552846-C400-4402-A898-B3968049B8D8}">
      <dsp:nvSpPr>
        <dsp:cNvPr id="0" name=""/>
        <dsp:cNvSpPr/>
      </dsp:nvSpPr>
      <dsp:spPr>
        <a:xfrm>
          <a:off x="6136966" y="2228151"/>
          <a:ext cx="1740234" cy="1214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This project is aimed at making such challenges much easier despite the geographic location of either the job seeker or the Company</a:t>
          </a:r>
        </a:p>
      </dsp:txBody>
      <dsp:txXfrm>
        <a:off x="6136966" y="2228151"/>
        <a:ext cx="1740234" cy="12148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3F2B81-114C-4EDB-841B-5A3CB9247F95}">
      <dsp:nvSpPr>
        <dsp:cNvPr id="0" name=""/>
        <dsp:cNvSpPr/>
      </dsp:nvSpPr>
      <dsp:spPr>
        <a:xfrm>
          <a:off x="0" y="0"/>
          <a:ext cx="496537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6170C9-63E7-4451-B4B3-EAF0B8FD63C4}">
      <dsp:nvSpPr>
        <dsp:cNvPr id="0" name=""/>
        <dsp:cNvSpPr/>
      </dsp:nvSpPr>
      <dsp:spPr>
        <a:xfrm>
          <a:off x="0" y="0"/>
          <a:ext cx="4965379" cy="47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en-US" sz="2100" kern="1200" dirty="0"/>
            <a:t>Processors    : Intel </a:t>
          </a:r>
          <a:r>
            <a:rPr lang="en-US" sz="2100" kern="1200" dirty="0">
              <a:latin typeface="Calibri"/>
            </a:rPr>
            <a:t>i5 6th gen</a:t>
          </a:r>
          <a:endParaRPr lang="en-US" sz="2100" kern="1200" dirty="0"/>
        </a:p>
      </dsp:txBody>
      <dsp:txXfrm>
        <a:off x="0" y="0"/>
        <a:ext cx="4965379" cy="471626"/>
      </dsp:txXfrm>
    </dsp:sp>
    <dsp:sp modelId="{B0CB91F5-E669-4634-868A-1965357DDE7A}">
      <dsp:nvSpPr>
        <dsp:cNvPr id="0" name=""/>
        <dsp:cNvSpPr/>
      </dsp:nvSpPr>
      <dsp:spPr>
        <a:xfrm>
          <a:off x="0" y="471626"/>
          <a:ext cx="496537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B0D5A0-8362-478C-8B4C-F2A3CD9A2846}">
      <dsp:nvSpPr>
        <dsp:cNvPr id="0" name=""/>
        <dsp:cNvSpPr/>
      </dsp:nvSpPr>
      <dsp:spPr>
        <a:xfrm>
          <a:off x="0" y="471626"/>
          <a:ext cx="4965379" cy="47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en-US" sz="2100" kern="1200" dirty="0"/>
            <a:t>Hard Disk      : Minimum</a:t>
          </a:r>
          <a:r>
            <a:rPr lang="en-US" sz="2100" kern="1200" dirty="0">
              <a:latin typeface="Calibri"/>
            </a:rPr>
            <a:t> 512</a:t>
          </a:r>
          <a:r>
            <a:rPr lang="en-US" sz="2100" kern="1200" dirty="0"/>
            <a:t> GB Hard Disk</a:t>
          </a:r>
        </a:p>
      </dsp:txBody>
      <dsp:txXfrm>
        <a:off x="0" y="471626"/>
        <a:ext cx="4965379" cy="471626"/>
      </dsp:txXfrm>
    </dsp:sp>
    <dsp:sp modelId="{C1BF774A-CC07-4B48-99F2-EBD4639B21FD}">
      <dsp:nvSpPr>
        <dsp:cNvPr id="0" name=""/>
        <dsp:cNvSpPr/>
      </dsp:nvSpPr>
      <dsp:spPr>
        <a:xfrm>
          <a:off x="0" y="943252"/>
          <a:ext cx="496537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B4E22A-3261-4C05-B01F-99193EFE453A}">
      <dsp:nvSpPr>
        <dsp:cNvPr id="0" name=""/>
        <dsp:cNvSpPr/>
      </dsp:nvSpPr>
      <dsp:spPr>
        <a:xfrm>
          <a:off x="0" y="943252"/>
          <a:ext cx="4965379" cy="47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en-US" sz="2100" kern="1200" dirty="0"/>
            <a:t>RAM              :  Minimum </a:t>
          </a:r>
          <a:r>
            <a:rPr lang="en-US" sz="2100" kern="1200" dirty="0">
              <a:latin typeface="Calibri"/>
            </a:rPr>
            <a:t>  8 GB</a:t>
          </a:r>
          <a:endParaRPr lang="en-US" sz="2100" kern="1200" dirty="0"/>
        </a:p>
      </dsp:txBody>
      <dsp:txXfrm>
        <a:off x="0" y="943252"/>
        <a:ext cx="4965379" cy="471626"/>
      </dsp:txXfrm>
    </dsp:sp>
    <dsp:sp modelId="{F70E6A1E-F0A9-4B26-B694-14E1006E324B}">
      <dsp:nvSpPr>
        <dsp:cNvPr id="0" name=""/>
        <dsp:cNvSpPr/>
      </dsp:nvSpPr>
      <dsp:spPr>
        <a:xfrm>
          <a:off x="0" y="1414878"/>
          <a:ext cx="496537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556978-6291-456A-A8DB-D172D0D60D9C}">
      <dsp:nvSpPr>
        <dsp:cNvPr id="0" name=""/>
        <dsp:cNvSpPr/>
      </dsp:nvSpPr>
      <dsp:spPr>
        <a:xfrm>
          <a:off x="0" y="1414878"/>
          <a:ext cx="4965379" cy="47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Display Type :  SVGA Color Monitor</a:t>
          </a:r>
        </a:p>
      </dsp:txBody>
      <dsp:txXfrm>
        <a:off x="0" y="1414878"/>
        <a:ext cx="4965379" cy="471626"/>
      </dsp:txXfrm>
    </dsp:sp>
    <dsp:sp modelId="{6174AA0E-BEAC-4059-B26A-079AAB203A81}">
      <dsp:nvSpPr>
        <dsp:cNvPr id="0" name=""/>
        <dsp:cNvSpPr/>
      </dsp:nvSpPr>
      <dsp:spPr>
        <a:xfrm>
          <a:off x="0" y="1886505"/>
          <a:ext cx="496537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1942F4-E526-4553-B00A-E0DF5967FA0C}">
      <dsp:nvSpPr>
        <dsp:cNvPr id="0" name=""/>
        <dsp:cNvSpPr/>
      </dsp:nvSpPr>
      <dsp:spPr>
        <a:xfrm>
          <a:off x="0" y="1886505"/>
          <a:ext cx="4965379" cy="47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Keyboard      : Enhanced 104 Standard</a:t>
          </a:r>
        </a:p>
      </dsp:txBody>
      <dsp:txXfrm>
        <a:off x="0" y="1886505"/>
        <a:ext cx="4965379" cy="471626"/>
      </dsp:txXfrm>
    </dsp:sp>
    <dsp:sp modelId="{EAF0BE17-FDCA-4047-9B55-1F5E42CCC573}">
      <dsp:nvSpPr>
        <dsp:cNvPr id="0" name=""/>
        <dsp:cNvSpPr/>
      </dsp:nvSpPr>
      <dsp:spPr>
        <a:xfrm>
          <a:off x="0" y="2358131"/>
          <a:ext cx="496537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042851-9E2B-4888-A57B-4CD23C086E30}">
      <dsp:nvSpPr>
        <dsp:cNvPr id="0" name=""/>
        <dsp:cNvSpPr/>
      </dsp:nvSpPr>
      <dsp:spPr>
        <a:xfrm>
          <a:off x="0" y="2358131"/>
          <a:ext cx="4965379" cy="47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Mouse           : USB or PS/2  2 Button</a:t>
          </a:r>
        </a:p>
      </dsp:txBody>
      <dsp:txXfrm>
        <a:off x="0" y="2358131"/>
        <a:ext cx="4965379" cy="471626"/>
      </dsp:txXfrm>
    </dsp:sp>
    <dsp:sp modelId="{9FCEE6CB-8D32-45D3-A7E0-FBA2B77C7C5C}">
      <dsp:nvSpPr>
        <dsp:cNvPr id="0" name=""/>
        <dsp:cNvSpPr/>
      </dsp:nvSpPr>
      <dsp:spPr>
        <a:xfrm>
          <a:off x="0" y="2829757"/>
          <a:ext cx="496537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217CA7-F470-40D1-AD3B-F54B07CBAD54}">
      <dsp:nvSpPr>
        <dsp:cNvPr id="0" name=""/>
        <dsp:cNvSpPr/>
      </dsp:nvSpPr>
      <dsp:spPr>
        <a:xfrm>
          <a:off x="0" y="2829757"/>
          <a:ext cx="4965379" cy="47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WINDOWS 7</a:t>
          </a:r>
        </a:p>
      </dsp:txBody>
      <dsp:txXfrm>
        <a:off x="0" y="2829757"/>
        <a:ext cx="4965379" cy="471626"/>
      </dsp:txXfrm>
    </dsp:sp>
    <dsp:sp modelId="{EE0F883D-1A6D-4217-BE68-D5F4D5583B43}">
      <dsp:nvSpPr>
        <dsp:cNvPr id="0" name=""/>
        <dsp:cNvSpPr/>
      </dsp:nvSpPr>
      <dsp:spPr>
        <a:xfrm>
          <a:off x="0" y="3301383"/>
          <a:ext cx="496537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EA24EC-4309-4412-9160-FDABE1F5ACB6}">
      <dsp:nvSpPr>
        <dsp:cNvPr id="0" name=""/>
        <dsp:cNvSpPr/>
      </dsp:nvSpPr>
      <dsp:spPr>
        <a:xfrm>
          <a:off x="0" y="3301383"/>
          <a:ext cx="4965379" cy="47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en-US" sz="2100" kern="1200" dirty="0"/>
            <a:t>WINDOWS </a:t>
          </a:r>
          <a:r>
            <a:rPr lang="en-US" sz="2100" kern="1200" dirty="0">
              <a:latin typeface="Calibri"/>
            </a:rPr>
            <a:t>10 (Rec.)</a:t>
          </a:r>
          <a:endParaRPr lang="en-US" sz="2100" kern="1200" dirty="0"/>
        </a:p>
      </dsp:txBody>
      <dsp:txXfrm>
        <a:off x="0" y="3301383"/>
        <a:ext cx="4965379" cy="4716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F33167E-D351-4F0F-9B55-0AD5D2562C69}" type="datetimeFigureOut">
              <a:rPr lang="en-IN" smtClean="0"/>
              <a:t>01-05-2021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010B2-6E18-49A8-9940-62273424DAAD}" type="slidenum">
              <a:rPr lang="en-IN" smtClean="0"/>
              <a:t>‹#›</a:t>
            </a:fld>
            <a:endParaRPr lang="en-IN"/>
          </a:p>
        </p:txBody>
      </p:sp>
    </p:spTree>
    <p:extLst>
      <p:ext uri="{BB962C8B-B14F-4D97-AF65-F5344CB8AC3E}">
        <p14:creationId xmlns:p14="http://schemas.microsoft.com/office/powerpoint/2010/main" val="2584361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F33167E-D351-4F0F-9B55-0AD5D2562C69}" type="datetimeFigureOut">
              <a:rPr lang="en-IN" smtClean="0"/>
              <a:t>01-05-2021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010B2-6E18-49A8-9940-62273424DAAD}" type="slidenum">
              <a:rPr lang="en-IN" smtClean="0"/>
              <a:t>‹#›</a:t>
            </a:fld>
            <a:endParaRPr lang="en-IN"/>
          </a:p>
        </p:txBody>
      </p:sp>
    </p:spTree>
    <p:extLst>
      <p:ext uri="{BB962C8B-B14F-4D97-AF65-F5344CB8AC3E}">
        <p14:creationId xmlns:p14="http://schemas.microsoft.com/office/powerpoint/2010/main" val="684424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F33167E-D351-4F0F-9B55-0AD5D2562C69}" type="datetimeFigureOut">
              <a:rPr lang="en-IN" smtClean="0"/>
              <a:t>01-05-2021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010B2-6E18-49A8-9940-62273424DAAD}" type="slidenum">
              <a:rPr lang="en-IN" smtClean="0"/>
              <a:t>‹#›</a:t>
            </a:fld>
            <a:endParaRPr lang="en-IN"/>
          </a:p>
        </p:txBody>
      </p:sp>
    </p:spTree>
    <p:extLst>
      <p:ext uri="{BB962C8B-B14F-4D97-AF65-F5344CB8AC3E}">
        <p14:creationId xmlns:p14="http://schemas.microsoft.com/office/powerpoint/2010/main" val="407836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F33167E-D351-4F0F-9B55-0AD5D2562C69}" type="datetimeFigureOut">
              <a:rPr lang="en-IN" smtClean="0"/>
              <a:t>01-05-2021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010B2-6E18-49A8-9940-62273424DAAD}" type="slidenum">
              <a:rPr lang="en-IN" smtClean="0"/>
              <a:t>‹#›</a:t>
            </a:fld>
            <a:endParaRPr lang="en-IN"/>
          </a:p>
        </p:txBody>
      </p:sp>
    </p:spTree>
    <p:extLst>
      <p:ext uri="{BB962C8B-B14F-4D97-AF65-F5344CB8AC3E}">
        <p14:creationId xmlns:p14="http://schemas.microsoft.com/office/powerpoint/2010/main" val="1195100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33167E-D351-4F0F-9B55-0AD5D2562C69}" type="datetimeFigureOut">
              <a:rPr lang="en-IN" smtClean="0"/>
              <a:t>01-05-2021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010B2-6E18-49A8-9940-62273424DAAD}" type="slidenum">
              <a:rPr lang="en-IN" smtClean="0"/>
              <a:t>‹#›</a:t>
            </a:fld>
            <a:endParaRPr lang="en-IN"/>
          </a:p>
        </p:txBody>
      </p:sp>
    </p:spTree>
    <p:extLst>
      <p:ext uri="{BB962C8B-B14F-4D97-AF65-F5344CB8AC3E}">
        <p14:creationId xmlns:p14="http://schemas.microsoft.com/office/powerpoint/2010/main" val="2033835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F33167E-D351-4F0F-9B55-0AD5D2562C69}" type="datetimeFigureOut">
              <a:rPr lang="en-IN" smtClean="0"/>
              <a:t>01-05-2021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D010B2-6E18-49A8-9940-62273424DAAD}" type="slidenum">
              <a:rPr lang="en-IN" smtClean="0"/>
              <a:t>‹#›</a:t>
            </a:fld>
            <a:endParaRPr lang="en-IN"/>
          </a:p>
        </p:txBody>
      </p:sp>
    </p:spTree>
    <p:extLst>
      <p:ext uri="{BB962C8B-B14F-4D97-AF65-F5344CB8AC3E}">
        <p14:creationId xmlns:p14="http://schemas.microsoft.com/office/powerpoint/2010/main" val="4012814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F33167E-D351-4F0F-9B55-0AD5D2562C69}" type="datetimeFigureOut">
              <a:rPr lang="en-IN" smtClean="0"/>
              <a:t>01-05-2021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5D010B2-6E18-49A8-9940-62273424DAAD}" type="slidenum">
              <a:rPr lang="en-IN" smtClean="0"/>
              <a:t>‹#›</a:t>
            </a:fld>
            <a:endParaRPr lang="en-IN"/>
          </a:p>
        </p:txBody>
      </p:sp>
    </p:spTree>
    <p:extLst>
      <p:ext uri="{BB962C8B-B14F-4D97-AF65-F5344CB8AC3E}">
        <p14:creationId xmlns:p14="http://schemas.microsoft.com/office/powerpoint/2010/main" val="1374075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F33167E-D351-4F0F-9B55-0AD5D2562C69}" type="datetimeFigureOut">
              <a:rPr lang="en-IN" smtClean="0"/>
              <a:t>01-05-2021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5D010B2-6E18-49A8-9940-62273424DAAD}" type="slidenum">
              <a:rPr lang="en-IN" smtClean="0"/>
              <a:t>‹#›</a:t>
            </a:fld>
            <a:endParaRPr lang="en-IN"/>
          </a:p>
        </p:txBody>
      </p:sp>
    </p:spTree>
    <p:extLst>
      <p:ext uri="{BB962C8B-B14F-4D97-AF65-F5344CB8AC3E}">
        <p14:creationId xmlns:p14="http://schemas.microsoft.com/office/powerpoint/2010/main" val="4061150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33167E-D351-4F0F-9B55-0AD5D2562C69}" type="datetimeFigureOut">
              <a:rPr lang="en-IN" smtClean="0"/>
              <a:t>01-05-2021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5D010B2-6E18-49A8-9940-62273424DAAD}" type="slidenum">
              <a:rPr lang="en-IN" smtClean="0"/>
              <a:t>‹#›</a:t>
            </a:fld>
            <a:endParaRPr lang="en-IN"/>
          </a:p>
        </p:txBody>
      </p:sp>
    </p:spTree>
    <p:extLst>
      <p:ext uri="{BB962C8B-B14F-4D97-AF65-F5344CB8AC3E}">
        <p14:creationId xmlns:p14="http://schemas.microsoft.com/office/powerpoint/2010/main" val="3484967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33167E-D351-4F0F-9B55-0AD5D2562C69}" type="datetimeFigureOut">
              <a:rPr lang="en-IN" smtClean="0"/>
              <a:t>01-05-2021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D010B2-6E18-49A8-9940-62273424DAAD}" type="slidenum">
              <a:rPr lang="en-IN" smtClean="0"/>
              <a:t>‹#›</a:t>
            </a:fld>
            <a:endParaRPr lang="en-IN"/>
          </a:p>
        </p:txBody>
      </p:sp>
    </p:spTree>
    <p:extLst>
      <p:ext uri="{BB962C8B-B14F-4D97-AF65-F5344CB8AC3E}">
        <p14:creationId xmlns:p14="http://schemas.microsoft.com/office/powerpoint/2010/main" val="2111037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33167E-D351-4F0F-9B55-0AD5D2562C69}" type="datetimeFigureOut">
              <a:rPr lang="en-IN" smtClean="0"/>
              <a:t>01-05-2021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D010B2-6E18-49A8-9940-62273424DAAD}" type="slidenum">
              <a:rPr lang="en-IN" smtClean="0"/>
              <a:t>‹#›</a:t>
            </a:fld>
            <a:endParaRPr lang="en-IN"/>
          </a:p>
        </p:txBody>
      </p:sp>
    </p:spTree>
    <p:extLst>
      <p:ext uri="{BB962C8B-B14F-4D97-AF65-F5344CB8AC3E}">
        <p14:creationId xmlns:p14="http://schemas.microsoft.com/office/powerpoint/2010/main" val="2492265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33167E-D351-4F0F-9B55-0AD5D2562C69}" type="datetimeFigureOut">
              <a:rPr lang="en-IN" smtClean="0"/>
              <a:t>01-05-2021</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010B2-6E18-49A8-9940-62273424DAAD}" type="slidenum">
              <a:rPr lang="en-IN" smtClean="0"/>
              <a:t>‹#›</a:t>
            </a:fld>
            <a:endParaRPr lang="en-IN"/>
          </a:p>
        </p:txBody>
      </p:sp>
    </p:spTree>
    <p:extLst>
      <p:ext uri="{BB962C8B-B14F-4D97-AF65-F5344CB8AC3E}">
        <p14:creationId xmlns:p14="http://schemas.microsoft.com/office/powerpoint/2010/main" val="3558199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ctrTitle"/>
          </p:nvPr>
        </p:nvSpPr>
        <p:spPr>
          <a:xfrm>
            <a:off x="566268" y="179786"/>
            <a:ext cx="3915889" cy="3072015"/>
          </a:xfrm>
        </p:spPr>
        <p:txBody>
          <a:bodyPr anchor="b">
            <a:normAutofit/>
          </a:bodyPr>
          <a:lstStyle/>
          <a:p>
            <a:r>
              <a:rPr lang="en-IN" dirty="0"/>
              <a:t>Project Exhibition - 2</a:t>
            </a:r>
          </a:p>
        </p:txBody>
      </p:sp>
      <p:sp>
        <p:nvSpPr>
          <p:cNvPr id="3" name="Subtitle 2"/>
          <p:cNvSpPr>
            <a:spLocks noGrp="1"/>
          </p:cNvSpPr>
          <p:nvPr>
            <p:ph type="subTitle" idx="1"/>
          </p:nvPr>
        </p:nvSpPr>
        <p:spPr>
          <a:xfrm>
            <a:off x="552786" y="3543526"/>
            <a:ext cx="3915888" cy="2102108"/>
          </a:xfrm>
        </p:spPr>
        <p:txBody>
          <a:bodyPr anchor="t">
            <a:normAutofit/>
          </a:bodyPr>
          <a:lstStyle/>
          <a:p>
            <a:r>
              <a:rPr lang="en-IN" dirty="0">
                <a:cs typeface="Calibri"/>
              </a:rPr>
              <a:t>Final Review</a:t>
            </a:r>
            <a:endParaRPr lang="en-IN" dirty="0"/>
          </a:p>
          <a:p>
            <a:endParaRPr lang="en-IN" dirty="0"/>
          </a:p>
        </p:txBody>
      </p:sp>
      <p:sp>
        <p:nvSpPr>
          <p:cNvPr id="73" name="Freeform: Shape 72">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3044" y="0"/>
            <a:ext cx="130305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25502" y="1"/>
            <a:ext cx="866356"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344"/>
          <a:stretch/>
        </p:blipFill>
        <p:spPr bwMode="auto">
          <a:xfrm>
            <a:off x="4988432" y="942858"/>
            <a:ext cx="3704628" cy="3710874"/>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Freeform: Shape 76">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4194" y="2916245"/>
            <a:ext cx="119806"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1330" y="5717906"/>
            <a:ext cx="1328706"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5633" y="6258756"/>
            <a:ext cx="1174455"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2865" y="5835650"/>
            <a:ext cx="1161135"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TextBox 3"/>
          <p:cNvSpPr txBox="1"/>
          <p:nvPr/>
        </p:nvSpPr>
        <p:spPr>
          <a:xfrm>
            <a:off x="561647" y="4658393"/>
            <a:ext cx="7848872" cy="707886"/>
          </a:xfrm>
          <a:prstGeom prst="rect">
            <a:avLst/>
          </a:prstGeom>
          <a:noFill/>
        </p:spPr>
        <p:txBody>
          <a:bodyPr wrap="square" rtlCol="0">
            <a:spAutoFit/>
          </a:bodyPr>
          <a:lstStyle/>
          <a:p>
            <a:pPr>
              <a:spcAft>
                <a:spcPts val="600"/>
              </a:spcAft>
            </a:pPr>
            <a:r>
              <a:rPr lang="en-IN" sz="4000" dirty="0"/>
              <a:t>Online Job Portal  (Web Application)</a:t>
            </a:r>
            <a:endParaRPr lang="en-IN" sz="4000"/>
          </a:p>
        </p:txBody>
      </p:sp>
      <p:sp>
        <p:nvSpPr>
          <p:cNvPr id="5" name="TextBox 4"/>
          <p:cNvSpPr txBox="1"/>
          <p:nvPr/>
        </p:nvSpPr>
        <p:spPr>
          <a:xfrm>
            <a:off x="7578009" y="6237312"/>
            <a:ext cx="1440160" cy="369332"/>
          </a:xfrm>
          <a:prstGeom prst="rect">
            <a:avLst/>
          </a:prstGeom>
          <a:noFill/>
        </p:spPr>
        <p:txBody>
          <a:bodyPr wrap="square" rtlCol="0">
            <a:spAutoFit/>
          </a:bodyPr>
          <a:lstStyle/>
          <a:p>
            <a:pPr>
              <a:spcAft>
                <a:spcPts val="600"/>
              </a:spcAft>
            </a:pPr>
            <a:r>
              <a:rPr lang="en-IN" dirty="0"/>
              <a:t>- Group 59</a:t>
            </a:r>
            <a:endParaRPr lang="en-IN"/>
          </a:p>
        </p:txBody>
      </p:sp>
    </p:spTree>
    <p:extLst>
      <p:ext uri="{BB962C8B-B14F-4D97-AF65-F5344CB8AC3E}">
        <p14:creationId xmlns:p14="http://schemas.microsoft.com/office/powerpoint/2010/main" val="4254895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3C40FCC-9D2B-4353-953A-7C05CCC3FAE4}"/>
              </a:ext>
            </a:extLst>
          </p:cNvPr>
          <p:cNvPicPr>
            <a:picLocks noChangeAspect="1"/>
          </p:cNvPicPr>
          <p:nvPr/>
        </p:nvPicPr>
        <p:blipFill rotWithShape="1">
          <a:blip r:embed="rId2"/>
          <a:srcRect t="9091" r="17257" b="-2"/>
          <a:stretch/>
        </p:blipFill>
        <p:spPr>
          <a:xfrm>
            <a:off x="20" y="10"/>
            <a:ext cx="9143980" cy="6857990"/>
          </a:xfrm>
          <a:prstGeom prst="rect">
            <a:avLst/>
          </a:prstGeom>
        </p:spPr>
      </p:pic>
      <p:sp>
        <p:nvSpPr>
          <p:cNvPr id="28" name="Rectangle 27">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6"/>
            <a:ext cx="5398329"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C34042-5211-4713-973F-262B405BEEAB}"/>
              </a:ext>
            </a:extLst>
          </p:cNvPr>
          <p:cNvSpPr>
            <a:spLocks noGrp="1"/>
          </p:cNvSpPr>
          <p:nvPr>
            <p:ph type="title"/>
          </p:nvPr>
        </p:nvSpPr>
        <p:spPr>
          <a:xfrm>
            <a:off x="446103" y="640263"/>
            <a:ext cx="4964858" cy="1344975"/>
          </a:xfrm>
        </p:spPr>
        <p:txBody>
          <a:bodyPr>
            <a:normAutofit fontScale="90000"/>
          </a:bodyPr>
          <a:lstStyle/>
          <a:p>
            <a:r>
              <a:rPr lang="en-US" sz="3500" dirty="0">
                <a:ea typeface="+mj-lt"/>
                <a:cs typeface="+mj-lt"/>
              </a:rPr>
              <a:t>Hardware and Software Requirements for Developer</a:t>
            </a:r>
            <a:endParaRPr lang="en-US" sz="3500" dirty="0"/>
          </a:p>
        </p:txBody>
      </p:sp>
      <p:graphicFrame>
        <p:nvGraphicFramePr>
          <p:cNvPr id="23" name="Content Placeholder 2">
            <a:extLst>
              <a:ext uri="{FF2B5EF4-FFF2-40B4-BE49-F238E27FC236}">
                <a16:creationId xmlns:a16="http://schemas.microsoft.com/office/drawing/2014/main" id="{AA9C2F99-D25A-4781-B532-55416D6802AB}"/>
              </a:ext>
            </a:extLst>
          </p:cNvPr>
          <p:cNvGraphicFramePr>
            <a:graphicFrameLocks noGrp="1"/>
          </p:cNvGraphicFramePr>
          <p:nvPr>
            <p:ph idx="1"/>
            <p:extLst>
              <p:ext uri="{D42A27DB-BD31-4B8C-83A1-F6EECF244321}">
                <p14:modId xmlns:p14="http://schemas.microsoft.com/office/powerpoint/2010/main" val="13702401"/>
              </p:ext>
            </p:extLst>
          </p:nvPr>
        </p:nvGraphicFramePr>
        <p:xfrm>
          <a:off x="445581" y="2121763"/>
          <a:ext cx="4965379" cy="3773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4550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8229600" cy="1143000"/>
          </a:xfrm>
        </p:spPr>
        <p:txBody>
          <a:bodyPr/>
          <a:lstStyle/>
          <a:p>
            <a:r>
              <a:rPr lang="en-IN" dirty="0"/>
              <a:t>Overall System Architecture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741" y="1484784"/>
            <a:ext cx="7272808" cy="5135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187624" y="6165304"/>
            <a:ext cx="2376264"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55841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184" y="-99392"/>
            <a:ext cx="8229600" cy="1143000"/>
          </a:xfrm>
        </p:spPr>
        <p:txBody>
          <a:bodyPr/>
          <a:lstStyle/>
          <a:p>
            <a:r>
              <a:rPr lang="en-IN" dirty="0"/>
              <a:t>Module split-up</a:t>
            </a:r>
          </a:p>
        </p:txBody>
      </p:sp>
      <p:sp>
        <p:nvSpPr>
          <p:cNvPr id="3" name="Rectangle 2"/>
          <p:cNvSpPr/>
          <p:nvPr/>
        </p:nvSpPr>
        <p:spPr>
          <a:xfrm>
            <a:off x="1187624" y="6165304"/>
            <a:ext cx="2376264"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C:\Users\admin\Desktop\Sem 4\Project exibition 2\Backup portal - 2\3\Screenshot (6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548" y="908720"/>
            <a:ext cx="6572809" cy="58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603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BE4A20-363C-4F10-807F-81E2B1A579B7}"/>
              </a:ext>
            </a:extLst>
          </p:cNvPr>
          <p:cNvSpPr>
            <a:spLocks noGrp="1"/>
          </p:cNvSpPr>
          <p:nvPr>
            <p:ph type="title"/>
          </p:nvPr>
        </p:nvSpPr>
        <p:spPr>
          <a:xfrm>
            <a:off x="3973321" y="640080"/>
            <a:ext cx="4688333" cy="3566160"/>
          </a:xfrm>
        </p:spPr>
        <p:txBody>
          <a:bodyPr vert="horz" lIns="91440" tIns="45720" rIns="91440" bIns="45720" rtlCol="0" anchor="b">
            <a:normAutofit/>
          </a:bodyPr>
          <a:lstStyle/>
          <a:p>
            <a:pPr algn="l">
              <a:lnSpc>
                <a:spcPct val="90000"/>
              </a:lnSpc>
            </a:pPr>
            <a:r>
              <a:rPr lang="en-US" sz="4700"/>
              <a:t>Module work flow explanation </a:t>
            </a:r>
          </a:p>
        </p:txBody>
      </p:sp>
      <p:pic>
        <p:nvPicPr>
          <p:cNvPr id="4" name="Picture 3" descr="Working space background">
            <a:extLst>
              <a:ext uri="{FF2B5EF4-FFF2-40B4-BE49-F238E27FC236}">
                <a16:creationId xmlns:a16="http://schemas.microsoft.com/office/drawing/2014/main" id="{EA762BC8-5723-4F2F-81A4-E5172B11FDD5}"/>
              </a:ext>
            </a:extLst>
          </p:cNvPr>
          <p:cNvPicPr>
            <a:picLocks noChangeAspect="1"/>
          </p:cNvPicPr>
          <p:nvPr/>
        </p:nvPicPr>
        <p:blipFill rotWithShape="1">
          <a:blip r:embed="rId2"/>
          <a:srcRect l="66055" r="-3" b="-3"/>
          <a:stretch/>
        </p:blipFill>
        <p:spPr>
          <a:xfrm>
            <a:off x="20" y="10"/>
            <a:ext cx="3492988"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646" y="4409267"/>
            <a:ext cx="3182692" cy="18288"/>
          </a:xfrm>
          <a:custGeom>
            <a:avLst/>
            <a:gdLst>
              <a:gd name="connsiteX0" fmla="*/ 0 w 3182692"/>
              <a:gd name="connsiteY0" fmla="*/ 0 h 18288"/>
              <a:gd name="connsiteX1" fmla="*/ 604711 w 3182692"/>
              <a:gd name="connsiteY1" fmla="*/ 0 h 18288"/>
              <a:gd name="connsiteX2" fmla="*/ 1241250 w 3182692"/>
              <a:gd name="connsiteY2" fmla="*/ 0 h 18288"/>
              <a:gd name="connsiteX3" fmla="*/ 1909615 w 3182692"/>
              <a:gd name="connsiteY3" fmla="*/ 0 h 18288"/>
              <a:gd name="connsiteX4" fmla="*/ 2577981 w 3182692"/>
              <a:gd name="connsiteY4" fmla="*/ 0 h 18288"/>
              <a:gd name="connsiteX5" fmla="*/ 3182692 w 3182692"/>
              <a:gd name="connsiteY5" fmla="*/ 0 h 18288"/>
              <a:gd name="connsiteX6" fmla="*/ 3182692 w 3182692"/>
              <a:gd name="connsiteY6" fmla="*/ 18288 h 18288"/>
              <a:gd name="connsiteX7" fmla="*/ 2482500 w 3182692"/>
              <a:gd name="connsiteY7" fmla="*/ 18288 h 18288"/>
              <a:gd name="connsiteX8" fmla="*/ 1782308 w 3182692"/>
              <a:gd name="connsiteY8" fmla="*/ 18288 h 18288"/>
              <a:gd name="connsiteX9" fmla="*/ 1145769 w 3182692"/>
              <a:gd name="connsiteY9" fmla="*/ 18288 h 18288"/>
              <a:gd name="connsiteX10" fmla="*/ 0 w 3182692"/>
              <a:gd name="connsiteY10" fmla="*/ 18288 h 18288"/>
              <a:gd name="connsiteX11" fmla="*/ 0 w 3182692"/>
              <a:gd name="connsiteY11" fmla="*/ 0 h 18288"/>
              <a:gd name="connsiteX0" fmla="*/ 0 w 3182692"/>
              <a:gd name="connsiteY0" fmla="*/ 0 h 18288"/>
              <a:gd name="connsiteX1" fmla="*/ 604711 w 3182692"/>
              <a:gd name="connsiteY1" fmla="*/ 0 h 18288"/>
              <a:gd name="connsiteX2" fmla="*/ 1145769 w 3182692"/>
              <a:gd name="connsiteY2" fmla="*/ 0 h 18288"/>
              <a:gd name="connsiteX3" fmla="*/ 1845961 w 3182692"/>
              <a:gd name="connsiteY3" fmla="*/ 0 h 18288"/>
              <a:gd name="connsiteX4" fmla="*/ 2450673 w 3182692"/>
              <a:gd name="connsiteY4" fmla="*/ 0 h 18288"/>
              <a:gd name="connsiteX5" fmla="*/ 3182692 w 3182692"/>
              <a:gd name="connsiteY5" fmla="*/ 0 h 18288"/>
              <a:gd name="connsiteX6" fmla="*/ 3182692 w 3182692"/>
              <a:gd name="connsiteY6" fmla="*/ 18288 h 18288"/>
              <a:gd name="connsiteX7" fmla="*/ 2546154 w 3182692"/>
              <a:gd name="connsiteY7" fmla="*/ 18288 h 18288"/>
              <a:gd name="connsiteX8" fmla="*/ 1845961 w 3182692"/>
              <a:gd name="connsiteY8" fmla="*/ 18288 h 18288"/>
              <a:gd name="connsiteX9" fmla="*/ 1304904 w 3182692"/>
              <a:gd name="connsiteY9" fmla="*/ 18288 h 18288"/>
              <a:gd name="connsiteX10" fmla="*/ 668365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145195" y="-37571"/>
                  <a:pt x="472618" y="-13696"/>
                  <a:pt x="604711" y="0"/>
                </a:cubicBezTo>
                <a:cubicBezTo>
                  <a:pt x="706652" y="-3280"/>
                  <a:pt x="1039328" y="-8567"/>
                  <a:pt x="1241250" y="0"/>
                </a:cubicBezTo>
                <a:cubicBezTo>
                  <a:pt x="1405712" y="-7891"/>
                  <a:pt x="1711158" y="8053"/>
                  <a:pt x="1909615" y="0"/>
                </a:cubicBezTo>
                <a:cubicBezTo>
                  <a:pt x="2107436" y="-40150"/>
                  <a:pt x="2247192" y="19443"/>
                  <a:pt x="2577981" y="0"/>
                </a:cubicBezTo>
                <a:cubicBezTo>
                  <a:pt x="2894393" y="-5855"/>
                  <a:pt x="3041563" y="17846"/>
                  <a:pt x="3182692" y="0"/>
                </a:cubicBezTo>
                <a:cubicBezTo>
                  <a:pt x="3181973" y="8390"/>
                  <a:pt x="3182735" y="11854"/>
                  <a:pt x="3182692" y="18288"/>
                </a:cubicBezTo>
                <a:cubicBezTo>
                  <a:pt x="2975928" y="57450"/>
                  <a:pt x="2667693" y="19406"/>
                  <a:pt x="2482500" y="18288"/>
                </a:cubicBezTo>
                <a:cubicBezTo>
                  <a:pt x="2299734" y="36912"/>
                  <a:pt x="1925962" y="9303"/>
                  <a:pt x="1782308" y="18288"/>
                </a:cubicBezTo>
                <a:cubicBezTo>
                  <a:pt x="1635580" y="20546"/>
                  <a:pt x="1257854" y="-3663"/>
                  <a:pt x="1145769" y="18288"/>
                </a:cubicBezTo>
                <a:cubicBezTo>
                  <a:pt x="1025065" y="56574"/>
                  <a:pt x="247799" y="-11536"/>
                  <a:pt x="0" y="18288"/>
                </a:cubicBezTo>
                <a:cubicBezTo>
                  <a:pt x="-405" y="13204"/>
                  <a:pt x="-1092" y="5311"/>
                  <a:pt x="0" y="0"/>
                </a:cubicBezTo>
                <a:close/>
              </a:path>
              <a:path w="3182692" h="18288" stroke="0" extrusionOk="0">
                <a:moveTo>
                  <a:pt x="0" y="0"/>
                </a:moveTo>
                <a:cubicBezTo>
                  <a:pt x="288308" y="19724"/>
                  <a:pt x="431183" y="-26509"/>
                  <a:pt x="604711" y="0"/>
                </a:cubicBezTo>
                <a:cubicBezTo>
                  <a:pt x="795174" y="4405"/>
                  <a:pt x="950067" y="22541"/>
                  <a:pt x="1145769" y="0"/>
                </a:cubicBezTo>
                <a:cubicBezTo>
                  <a:pt x="1301850" y="7702"/>
                  <a:pt x="1499974" y="-70469"/>
                  <a:pt x="1845961" y="0"/>
                </a:cubicBezTo>
                <a:cubicBezTo>
                  <a:pt x="2191264" y="15313"/>
                  <a:pt x="2307232" y="-97"/>
                  <a:pt x="2450673" y="0"/>
                </a:cubicBezTo>
                <a:cubicBezTo>
                  <a:pt x="2596405" y="-19465"/>
                  <a:pt x="3033067" y="-31048"/>
                  <a:pt x="3182692" y="0"/>
                </a:cubicBezTo>
                <a:cubicBezTo>
                  <a:pt x="3182066" y="4696"/>
                  <a:pt x="3183370" y="10269"/>
                  <a:pt x="3182692" y="18288"/>
                </a:cubicBezTo>
                <a:cubicBezTo>
                  <a:pt x="3091120" y="-23022"/>
                  <a:pt x="2811074" y="61693"/>
                  <a:pt x="2546154" y="18288"/>
                </a:cubicBezTo>
                <a:cubicBezTo>
                  <a:pt x="2285186" y="27529"/>
                  <a:pt x="2090205" y="-22321"/>
                  <a:pt x="1845961" y="18288"/>
                </a:cubicBezTo>
                <a:cubicBezTo>
                  <a:pt x="1599794" y="31493"/>
                  <a:pt x="1466284" y="37447"/>
                  <a:pt x="1304904" y="18288"/>
                </a:cubicBezTo>
                <a:cubicBezTo>
                  <a:pt x="1189365" y="43775"/>
                  <a:pt x="952251" y="23461"/>
                  <a:pt x="668365" y="18288"/>
                </a:cubicBezTo>
                <a:cubicBezTo>
                  <a:pt x="407868" y="43595"/>
                  <a:pt x="284672" y="-9405"/>
                  <a:pt x="0" y="18288"/>
                </a:cubicBezTo>
                <a:cubicBezTo>
                  <a:pt x="527" y="9891"/>
                  <a:pt x="870" y="7012"/>
                  <a:pt x="0" y="0"/>
                </a:cubicBezTo>
                <a:close/>
              </a:path>
              <a:path w="3182692" h="18288" fill="none" stroke="0" extrusionOk="0">
                <a:moveTo>
                  <a:pt x="0" y="0"/>
                </a:moveTo>
                <a:cubicBezTo>
                  <a:pt x="108839" y="-32375"/>
                  <a:pt x="447732" y="16552"/>
                  <a:pt x="604711" y="0"/>
                </a:cubicBezTo>
                <a:cubicBezTo>
                  <a:pt x="781899" y="-548"/>
                  <a:pt x="1052060" y="7118"/>
                  <a:pt x="1241250" y="0"/>
                </a:cubicBezTo>
                <a:cubicBezTo>
                  <a:pt x="1399482" y="14083"/>
                  <a:pt x="1706293" y="54730"/>
                  <a:pt x="1909615" y="0"/>
                </a:cubicBezTo>
                <a:cubicBezTo>
                  <a:pt x="2085313" y="-24404"/>
                  <a:pt x="2264415" y="16988"/>
                  <a:pt x="2577981" y="0"/>
                </a:cubicBezTo>
                <a:cubicBezTo>
                  <a:pt x="2926098" y="-10318"/>
                  <a:pt x="3036314" y="-14769"/>
                  <a:pt x="3182692" y="0"/>
                </a:cubicBezTo>
                <a:cubicBezTo>
                  <a:pt x="3181841" y="8135"/>
                  <a:pt x="3181636" y="12730"/>
                  <a:pt x="3182692" y="18288"/>
                </a:cubicBezTo>
                <a:cubicBezTo>
                  <a:pt x="2996012" y="-1231"/>
                  <a:pt x="2669008" y="27395"/>
                  <a:pt x="2482500" y="18288"/>
                </a:cubicBezTo>
                <a:cubicBezTo>
                  <a:pt x="2296543" y="21246"/>
                  <a:pt x="1935236" y="7938"/>
                  <a:pt x="1782308" y="18288"/>
                </a:cubicBezTo>
                <a:cubicBezTo>
                  <a:pt x="1607683" y="25490"/>
                  <a:pt x="1291498" y="1369"/>
                  <a:pt x="1145769" y="18288"/>
                </a:cubicBezTo>
                <a:cubicBezTo>
                  <a:pt x="1015407" y="55325"/>
                  <a:pt x="262557" y="26571"/>
                  <a:pt x="0" y="18288"/>
                </a:cubicBezTo>
                <a:cubicBezTo>
                  <a:pt x="508" y="13336"/>
                  <a:pt x="437" y="727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custGeom>
                    <a:avLst/>
                    <a:gdLst>
                      <a:gd name="connsiteX0" fmla="*/ 0 w 3182692"/>
                      <a:gd name="connsiteY0" fmla="*/ 0 h 18288"/>
                      <a:gd name="connsiteX1" fmla="*/ 604711 w 3182692"/>
                      <a:gd name="connsiteY1" fmla="*/ 0 h 18288"/>
                      <a:gd name="connsiteX2" fmla="*/ 1241250 w 3182692"/>
                      <a:gd name="connsiteY2" fmla="*/ 0 h 18288"/>
                      <a:gd name="connsiteX3" fmla="*/ 1909615 w 3182692"/>
                      <a:gd name="connsiteY3" fmla="*/ 0 h 18288"/>
                      <a:gd name="connsiteX4" fmla="*/ 2577981 w 3182692"/>
                      <a:gd name="connsiteY4" fmla="*/ 0 h 18288"/>
                      <a:gd name="connsiteX5" fmla="*/ 3182692 w 3182692"/>
                      <a:gd name="connsiteY5" fmla="*/ 0 h 18288"/>
                      <a:gd name="connsiteX6" fmla="*/ 3182692 w 3182692"/>
                      <a:gd name="connsiteY6" fmla="*/ 18288 h 18288"/>
                      <a:gd name="connsiteX7" fmla="*/ 2482500 w 3182692"/>
                      <a:gd name="connsiteY7" fmla="*/ 18288 h 18288"/>
                      <a:gd name="connsiteX8" fmla="*/ 1782308 w 3182692"/>
                      <a:gd name="connsiteY8" fmla="*/ 18288 h 18288"/>
                      <a:gd name="connsiteX9" fmla="*/ 1145769 w 3182692"/>
                      <a:gd name="connsiteY9" fmla="*/ 18288 h 18288"/>
                      <a:gd name="connsiteX10" fmla="*/ 0 w 3182692"/>
                      <a:gd name="connsiteY10" fmla="*/ 18288 h 18288"/>
                      <a:gd name="connsiteX11" fmla="*/ 0 w 3182692"/>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2692" h="18288" fill="none" extrusionOk="0">
                        <a:moveTo>
                          <a:pt x="0" y="0"/>
                        </a:moveTo>
                        <a:cubicBezTo>
                          <a:pt x="126686" y="-21366"/>
                          <a:pt x="467788" y="9025"/>
                          <a:pt x="604711" y="0"/>
                        </a:cubicBezTo>
                        <a:cubicBezTo>
                          <a:pt x="741634" y="-9025"/>
                          <a:pt x="1061620" y="6814"/>
                          <a:pt x="1241250" y="0"/>
                        </a:cubicBezTo>
                        <a:cubicBezTo>
                          <a:pt x="1420880" y="-6814"/>
                          <a:pt x="1713773" y="13383"/>
                          <a:pt x="1909615" y="0"/>
                        </a:cubicBezTo>
                        <a:cubicBezTo>
                          <a:pt x="2105457" y="-13383"/>
                          <a:pt x="2257256" y="13567"/>
                          <a:pt x="2577981" y="0"/>
                        </a:cubicBezTo>
                        <a:cubicBezTo>
                          <a:pt x="2898706" y="-13567"/>
                          <a:pt x="3026063" y="6328"/>
                          <a:pt x="3182692" y="0"/>
                        </a:cubicBezTo>
                        <a:cubicBezTo>
                          <a:pt x="3181983" y="8157"/>
                          <a:pt x="3182279" y="12125"/>
                          <a:pt x="3182692" y="18288"/>
                        </a:cubicBezTo>
                        <a:cubicBezTo>
                          <a:pt x="2998421" y="21742"/>
                          <a:pt x="2675038" y="19014"/>
                          <a:pt x="2482500" y="18288"/>
                        </a:cubicBezTo>
                        <a:cubicBezTo>
                          <a:pt x="2289962" y="17562"/>
                          <a:pt x="1930644" y="6834"/>
                          <a:pt x="1782308" y="18288"/>
                        </a:cubicBezTo>
                        <a:cubicBezTo>
                          <a:pt x="1633972" y="29742"/>
                          <a:pt x="1287388" y="-1992"/>
                          <a:pt x="1145769" y="18288"/>
                        </a:cubicBezTo>
                        <a:cubicBezTo>
                          <a:pt x="1004150" y="38568"/>
                          <a:pt x="256377" y="-37438"/>
                          <a:pt x="0" y="18288"/>
                        </a:cubicBezTo>
                        <a:cubicBezTo>
                          <a:pt x="-46" y="12483"/>
                          <a:pt x="-203" y="6491"/>
                          <a:pt x="0" y="0"/>
                        </a:cubicBezTo>
                        <a:close/>
                      </a:path>
                      <a:path w="3182692" h="18288" stroke="0" extrusionOk="0">
                        <a:moveTo>
                          <a:pt x="0" y="0"/>
                        </a:moveTo>
                        <a:cubicBezTo>
                          <a:pt x="283446" y="18201"/>
                          <a:pt x="432812" y="7290"/>
                          <a:pt x="604711" y="0"/>
                        </a:cubicBezTo>
                        <a:cubicBezTo>
                          <a:pt x="776610" y="-7290"/>
                          <a:pt x="982253" y="15478"/>
                          <a:pt x="1145769" y="0"/>
                        </a:cubicBezTo>
                        <a:cubicBezTo>
                          <a:pt x="1309285" y="-15478"/>
                          <a:pt x="1514247" y="-25520"/>
                          <a:pt x="1845961" y="0"/>
                        </a:cubicBezTo>
                        <a:cubicBezTo>
                          <a:pt x="2177675" y="25520"/>
                          <a:pt x="2297588" y="16646"/>
                          <a:pt x="2450673" y="0"/>
                        </a:cubicBezTo>
                        <a:cubicBezTo>
                          <a:pt x="2603758" y="-16646"/>
                          <a:pt x="3023048" y="-21196"/>
                          <a:pt x="3182692" y="0"/>
                        </a:cubicBezTo>
                        <a:cubicBezTo>
                          <a:pt x="3182428" y="4493"/>
                          <a:pt x="3183076" y="9472"/>
                          <a:pt x="3182692" y="18288"/>
                        </a:cubicBezTo>
                        <a:cubicBezTo>
                          <a:pt x="3039109" y="-12701"/>
                          <a:pt x="2823860" y="13848"/>
                          <a:pt x="2546154" y="18288"/>
                        </a:cubicBezTo>
                        <a:cubicBezTo>
                          <a:pt x="2268448" y="22728"/>
                          <a:pt x="2098674" y="5291"/>
                          <a:pt x="1845961" y="18288"/>
                        </a:cubicBezTo>
                        <a:cubicBezTo>
                          <a:pt x="1593248" y="31285"/>
                          <a:pt x="1456743" y="27560"/>
                          <a:pt x="1304904" y="18288"/>
                        </a:cubicBezTo>
                        <a:cubicBezTo>
                          <a:pt x="1153065" y="9016"/>
                          <a:pt x="947204" y="11126"/>
                          <a:pt x="668365" y="18288"/>
                        </a:cubicBezTo>
                        <a:cubicBezTo>
                          <a:pt x="389526" y="25450"/>
                          <a:pt x="288244" y="-4628"/>
                          <a:pt x="0" y="18288"/>
                        </a:cubicBezTo>
                        <a:cubicBezTo>
                          <a:pt x="843" y="9577"/>
                          <a:pt x="371" y="69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430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694306830"/>
              </p:ext>
            </p:extLst>
          </p:nvPr>
        </p:nvGraphicFramePr>
        <p:xfrm>
          <a:off x="1187624" y="692696"/>
          <a:ext cx="2808312" cy="2814568"/>
        </p:xfrm>
        <a:graphic>
          <a:graphicData uri="http://schemas.openxmlformats.org/drawingml/2006/table">
            <a:tbl>
              <a:tblPr firstRow="1" bandRow="1">
                <a:tableStyleId>{5C22544A-7EE6-4342-B048-85BDC9FD1C3A}</a:tableStyleId>
              </a:tblPr>
              <a:tblGrid>
                <a:gridCol w="2808312">
                  <a:extLst>
                    <a:ext uri="{9D8B030D-6E8A-4147-A177-3AD203B41FA5}">
                      <a16:colId xmlns:a16="http://schemas.microsoft.com/office/drawing/2014/main" val="20000"/>
                    </a:ext>
                  </a:extLst>
                </a:gridCol>
              </a:tblGrid>
              <a:tr h="438088">
                <a:tc>
                  <a:txBody>
                    <a:bodyPr/>
                    <a:lstStyle/>
                    <a:p>
                      <a:r>
                        <a:rPr lang="en-IN" dirty="0"/>
                        <a:t>Job seeker control</a:t>
                      </a:r>
                    </a:p>
                  </a:txBody>
                  <a:tcPr/>
                </a:tc>
                <a:extLst>
                  <a:ext uri="{0D108BD9-81ED-4DB2-BD59-A6C34878D82A}">
                    <a16:rowId xmlns:a16="http://schemas.microsoft.com/office/drawing/2014/main" val="10000"/>
                  </a:ext>
                </a:extLst>
              </a:tr>
              <a:tr h="2376480">
                <a:tc>
                  <a:txBody>
                    <a:bodyPr/>
                    <a:lstStyle/>
                    <a:p>
                      <a:pPr marL="285750" indent="-285750">
                        <a:buFont typeface="Arial" pitchFamily="34" charset="0"/>
                        <a:buChar char="•"/>
                      </a:pPr>
                      <a:r>
                        <a:rPr lang="en-IN" dirty="0"/>
                        <a:t>Registration</a:t>
                      </a:r>
                      <a:r>
                        <a:rPr lang="en-IN" baseline="0" dirty="0"/>
                        <a:t> </a:t>
                      </a:r>
                    </a:p>
                    <a:p>
                      <a:pPr marL="285750" indent="-285750">
                        <a:buFont typeface="Arial" pitchFamily="34" charset="0"/>
                        <a:buChar char="•"/>
                      </a:pPr>
                      <a:r>
                        <a:rPr lang="en-IN" baseline="0" dirty="0"/>
                        <a:t>Login</a:t>
                      </a:r>
                    </a:p>
                    <a:p>
                      <a:pPr marL="285750" indent="-285750">
                        <a:buFont typeface="Arial" pitchFamily="34" charset="0"/>
                        <a:buChar char="•"/>
                      </a:pPr>
                      <a:r>
                        <a:rPr lang="en-IN" baseline="0" dirty="0"/>
                        <a:t>Search</a:t>
                      </a:r>
                    </a:p>
                    <a:p>
                      <a:pPr marL="285750" indent="-285750">
                        <a:buFont typeface="Arial" pitchFamily="34" charset="0"/>
                        <a:buChar char="•"/>
                      </a:pPr>
                      <a:r>
                        <a:rPr lang="en-IN" baseline="0" dirty="0"/>
                        <a:t>Profile</a:t>
                      </a:r>
                    </a:p>
                    <a:p>
                      <a:pPr marL="285750" indent="-285750">
                        <a:buFont typeface="Arial" pitchFamily="34" charset="0"/>
                        <a:buChar char="•"/>
                      </a:pPr>
                      <a:r>
                        <a:rPr lang="en-IN" baseline="0" dirty="0"/>
                        <a:t>Dashboard</a:t>
                      </a:r>
                    </a:p>
                    <a:p>
                      <a:pPr marL="285750" indent="-285750">
                        <a:buFont typeface="Arial" pitchFamily="34" charset="0"/>
                        <a:buChar char="•"/>
                      </a:pPr>
                      <a:r>
                        <a:rPr lang="en-IN" baseline="0" dirty="0"/>
                        <a:t>Upload Resume</a:t>
                      </a:r>
                    </a:p>
                    <a:p>
                      <a:pPr marL="285750" indent="-285750">
                        <a:buFont typeface="Arial" pitchFamily="34" charset="0"/>
                        <a:buChar char="•"/>
                      </a:pPr>
                      <a:r>
                        <a:rPr lang="en-IN" baseline="0" dirty="0"/>
                        <a:t>Newsletter</a:t>
                      </a:r>
                      <a:endParaRPr lang="en-IN" dirty="0"/>
                    </a:p>
                  </a:txBody>
                  <a:tcPr/>
                </a:tc>
                <a:extLst>
                  <a:ext uri="{0D108BD9-81ED-4DB2-BD59-A6C34878D82A}">
                    <a16:rowId xmlns:a16="http://schemas.microsoft.com/office/drawing/2014/main" val="10001"/>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660665643"/>
              </p:ext>
            </p:extLst>
          </p:nvPr>
        </p:nvGraphicFramePr>
        <p:xfrm>
          <a:off x="5219178" y="469726"/>
          <a:ext cx="2808312" cy="2551457"/>
        </p:xfrm>
        <a:graphic>
          <a:graphicData uri="http://schemas.openxmlformats.org/drawingml/2006/table">
            <a:tbl>
              <a:tblPr firstRow="1" bandRow="1">
                <a:tableStyleId>{5C22544A-7EE6-4342-B048-85BDC9FD1C3A}</a:tableStyleId>
              </a:tblPr>
              <a:tblGrid>
                <a:gridCol w="2808312">
                  <a:extLst>
                    <a:ext uri="{9D8B030D-6E8A-4147-A177-3AD203B41FA5}">
                      <a16:colId xmlns:a16="http://schemas.microsoft.com/office/drawing/2014/main" val="20000"/>
                    </a:ext>
                  </a:extLst>
                </a:gridCol>
              </a:tblGrid>
              <a:tr h="350271">
                <a:tc>
                  <a:txBody>
                    <a:bodyPr/>
                    <a:lstStyle/>
                    <a:p>
                      <a:r>
                        <a:rPr lang="en-IN" dirty="0"/>
                        <a:t>Admin control</a:t>
                      </a:r>
                    </a:p>
                  </a:txBody>
                  <a:tcPr/>
                </a:tc>
                <a:extLst>
                  <a:ext uri="{0D108BD9-81ED-4DB2-BD59-A6C34878D82A}">
                    <a16:rowId xmlns:a16="http://schemas.microsoft.com/office/drawing/2014/main" val="10000"/>
                  </a:ext>
                </a:extLst>
              </a:tr>
              <a:tr h="2185697">
                <a:tc>
                  <a:txBody>
                    <a:bodyPr/>
                    <a:lstStyle/>
                    <a:p>
                      <a:pPr marL="285750" indent="-285750">
                        <a:buFont typeface="Arial" pitchFamily="34" charset="0"/>
                        <a:buChar char="•"/>
                      </a:pPr>
                      <a:r>
                        <a:rPr lang="en-IN" dirty="0"/>
                        <a:t>Login</a:t>
                      </a:r>
                    </a:p>
                    <a:p>
                      <a:pPr marL="285750" indent="-285750">
                        <a:buFont typeface="Arial" pitchFamily="34" charset="0"/>
                        <a:buChar char="•"/>
                      </a:pPr>
                      <a:r>
                        <a:rPr lang="en-IN" dirty="0"/>
                        <a:t>Registration</a:t>
                      </a:r>
                    </a:p>
                    <a:p>
                      <a:pPr marL="285750" indent="-285750">
                        <a:buFont typeface="Arial" pitchFamily="34" charset="0"/>
                        <a:buChar char="•"/>
                      </a:pPr>
                      <a:r>
                        <a:rPr lang="en-IN" dirty="0"/>
                        <a:t>Homepage</a:t>
                      </a:r>
                    </a:p>
                    <a:p>
                      <a:pPr marL="285750" indent="-285750">
                        <a:buFont typeface="Arial" pitchFamily="34" charset="0"/>
                        <a:buChar char="•"/>
                      </a:pPr>
                      <a:r>
                        <a:rPr lang="en-IN" dirty="0"/>
                        <a:t>Logout</a:t>
                      </a:r>
                    </a:p>
                    <a:p>
                      <a:pPr marL="285750" indent="-285750">
                        <a:buFont typeface="Arial" pitchFamily="34" charset="0"/>
                        <a:buChar char="•"/>
                      </a:pPr>
                      <a:r>
                        <a:rPr lang="en-IN" dirty="0"/>
                        <a:t>Employers details</a:t>
                      </a:r>
                    </a:p>
                    <a:p>
                      <a:pPr marL="285750" indent="-285750">
                        <a:buFont typeface="Arial" pitchFamily="34" charset="0"/>
                        <a:buChar char="•"/>
                      </a:pPr>
                      <a:r>
                        <a:rPr lang="en-IN" dirty="0"/>
                        <a:t>Updates</a:t>
                      </a:r>
                    </a:p>
                    <a:p>
                      <a:pPr marL="0" indent="0">
                        <a:buFont typeface="Arial" pitchFamily="34" charset="0"/>
                        <a:buNone/>
                      </a:pPr>
                      <a:endParaRPr lang="en-IN" dirty="0"/>
                    </a:p>
                  </a:txBody>
                  <a:tcP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438288088"/>
              </p:ext>
            </p:extLst>
          </p:nvPr>
        </p:nvGraphicFramePr>
        <p:xfrm>
          <a:off x="1259632" y="3861048"/>
          <a:ext cx="2808312" cy="2656840"/>
        </p:xfrm>
        <a:graphic>
          <a:graphicData uri="http://schemas.openxmlformats.org/drawingml/2006/table">
            <a:tbl>
              <a:tblPr firstRow="1" bandRow="1">
                <a:tableStyleId>{5C22544A-7EE6-4342-B048-85BDC9FD1C3A}</a:tableStyleId>
              </a:tblPr>
              <a:tblGrid>
                <a:gridCol w="2808312">
                  <a:extLst>
                    <a:ext uri="{9D8B030D-6E8A-4147-A177-3AD203B41FA5}">
                      <a16:colId xmlns:a16="http://schemas.microsoft.com/office/drawing/2014/main" val="20000"/>
                    </a:ext>
                  </a:extLst>
                </a:gridCol>
              </a:tblGrid>
              <a:tr h="370840">
                <a:tc>
                  <a:txBody>
                    <a:bodyPr/>
                    <a:lstStyle/>
                    <a:p>
                      <a:r>
                        <a:rPr lang="en-IN" dirty="0"/>
                        <a:t>Employer control</a:t>
                      </a:r>
                    </a:p>
                  </a:txBody>
                  <a:tcPr/>
                </a:tc>
                <a:extLst>
                  <a:ext uri="{0D108BD9-81ED-4DB2-BD59-A6C34878D82A}">
                    <a16:rowId xmlns:a16="http://schemas.microsoft.com/office/drawing/2014/main" val="10000"/>
                  </a:ext>
                </a:extLst>
              </a:tr>
              <a:tr h="370840">
                <a:tc>
                  <a:txBody>
                    <a:bodyPr/>
                    <a:lstStyle/>
                    <a:p>
                      <a:pPr marL="285750" indent="-285750">
                        <a:buFont typeface="Arial" pitchFamily="34" charset="0"/>
                        <a:buChar char="•"/>
                      </a:pPr>
                      <a:r>
                        <a:rPr lang="en-IN" dirty="0"/>
                        <a:t>Registration </a:t>
                      </a:r>
                    </a:p>
                    <a:p>
                      <a:pPr marL="285750" indent="-285750">
                        <a:buFont typeface="Arial" pitchFamily="34" charset="0"/>
                        <a:buChar char="•"/>
                      </a:pPr>
                      <a:r>
                        <a:rPr lang="en-IN" dirty="0"/>
                        <a:t>Login</a:t>
                      </a:r>
                    </a:p>
                    <a:p>
                      <a:pPr marL="285750" indent="-285750">
                        <a:buFont typeface="Arial" pitchFamily="34" charset="0"/>
                        <a:buChar char="•"/>
                      </a:pPr>
                      <a:r>
                        <a:rPr lang="en-IN" dirty="0"/>
                        <a:t>Post jobs</a:t>
                      </a:r>
                    </a:p>
                    <a:p>
                      <a:pPr marL="285750" indent="-285750">
                        <a:buFont typeface="Arial" pitchFamily="34" charset="0"/>
                        <a:buChar char="•"/>
                      </a:pPr>
                      <a:r>
                        <a:rPr lang="en-IN" dirty="0"/>
                        <a:t>Job details</a:t>
                      </a:r>
                    </a:p>
                    <a:p>
                      <a:pPr marL="285750" indent="-285750">
                        <a:buFont typeface="Arial" pitchFamily="34" charset="0"/>
                        <a:buChar char="•"/>
                      </a:pPr>
                      <a:r>
                        <a:rPr lang="en-IN" dirty="0"/>
                        <a:t>Update</a:t>
                      </a:r>
                    </a:p>
                    <a:p>
                      <a:pPr marL="285750" indent="-285750">
                        <a:buFont typeface="Arial" pitchFamily="34" charset="0"/>
                        <a:buChar char="•"/>
                      </a:pPr>
                      <a:r>
                        <a:rPr lang="en-IN" dirty="0"/>
                        <a:t>Candidates</a:t>
                      </a:r>
                    </a:p>
                    <a:p>
                      <a:pPr marL="285750" indent="-285750">
                        <a:buFont typeface="Arial" pitchFamily="34" charset="0"/>
                        <a:buChar char="•"/>
                      </a:pPr>
                      <a:r>
                        <a:rPr lang="en-IN" dirty="0"/>
                        <a:t>Resumes</a:t>
                      </a:r>
                    </a:p>
                    <a:p>
                      <a:pPr marL="0" indent="0">
                        <a:buFont typeface="Arial" pitchFamily="34" charset="0"/>
                        <a:buNone/>
                      </a:pPr>
                      <a:endParaRPr lang="en-IN" dirty="0"/>
                    </a:p>
                  </a:txBody>
                  <a:tcP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30759032"/>
              </p:ext>
            </p:extLst>
          </p:nvPr>
        </p:nvGraphicFramePr>
        <p:xfrm>
          <a:off x="5220072" y="3463881"/>
          <a:ext cx="2808312" cy="3205480"/>
        </p:xfrm>
        <a:graphic>
          <a:graphicData uri="http://schemas.openxmlformats.org/drawingml/2006/table">
            <a:tbl>
              <a:tblPr firstRow="1" bandRow="1">
                <a:tableStyleId>{5C22544A-7EE6-4342-B048-85BDC9FD1C3A}</a:tableStyleId>
              </a:tblPr>
              <a:tblGrid>
                <a:gridCol w="2808312">
                  <a:extLst>
                    <a:ext uri="{9D8B030D-6E8A-4147-A177-3AD203B41FA5}">
                      <a16:colId xmlns:a16="http://schemas.microsoft.com/office/drawing/2014/main" val="20000"/>
                    </a:ext>
                  </a:extLst>
                </a:gridCol>
              </a:tblGrid>
              <a:tr h="370840">
                <a:tc>
                  <a:txBody>
                    <a:bodyPr/>
                    <a:lstStyle/>
                    <a:p>
                      <a:r>
                        <a:rPr lang="en-IN" dirty="0"/>
                        <a:t>Service</a:t>
                      </a:r>
                    </a:p>
                  </a:txBody>
                  <a:tcPr/>
                </a:tc>
                <a:extLst>
                  <a:ext uri="{0D108BD9-81ED-4DB2-BD59-A6C34878D82A}">
                    <a16:rowId xmlns:a16="http://schemas.microsoft.com/office/drawing/2014/main" val="10000"/>
                  </a:ext>
                </a:extLst>
              </a:tr>
              <a:tr h="2581488">
                <a:tc>
                  <a:txBody>
                    <a:bodyPr/>
                    <a:lstStyle/>
                    <a:p>
                      <a:pPr marL="285750" indent="-285750">
                        <a:buFont typeface="Arial" pitchFamily="34" charset="0"/>
                        <a:buChar char="•"/>
                      </a:pPr>
                      <a:r>
                        <a:rPr lang="en-IN" dirty="0"/>
                        <a:t>Newsletter</a:t>
                      </a:r>
                    </a:p>
                    <a:p>
                      <a:pPr marL="285750" indent="-285750">
                        <a:buFont typeface="Arial" pitchFamily="34" charset="0"/>
                        <a:buChar char="•"/>
                      </a:pPr>
                      <a:r>
                        <a:rPr lang="en-IN" dirty="0"/>
                        <a:t>Premium</a:t>
                      </a:r>
                      <a:r>
                        <a:rPr lang="en-IN" baseline="0" dirty="0"/>
                        <a:t> service</a:t>
                      </a:r>
                    </a:p>
                    <a:p>
                      <a:pPr marL="285750" indent="-285750">
                        <a:buFont typeface="Arial" pitchFamily="34" charset="0"/>
                        <a:buChar char="•"/>
                      </a:pPr>
                      <a:r>
                        <a:rPr lang="en-IN" baseline="0" dirty="0"/>
                        <a:t>International jobs</a:t>
                      </a:r>
                    </a:p>
                    <a:p>
                      <a:pPr marL="285750" indent="-285750">
                        <a:buFont typeface="Arial" pitchFamily="34" charset="0"/>
                        <a:buChar char="•"/>
                      </a:pPr>
                      <a:r>
                        <a:rPr lang="en-IN" baseline="0" dirty="0"/>
                        <a:t>Save jobs</a:t>
                      </a:r>
                    </a:p>
                    <a:p>
                      <a:pPr marL="285750" indent="-285750">
                        <a:buFont typeface="Arial" pitchFamily="34" charset="0"/>
                        <a:buChar char="•"/>
                      </a:pPr>
                      <a:r>
                        <a:rPr lang="en-IN" baseline="0" dirty="0"/>
                        <a:t>Apply jobs</a:t>
                      </a:r>
                    </a:p>
                    <a:p>
                      <a:pPr marL="285750" indent="-285750">
                        <a:buFont typeface="Arial" pitchFamily="34" charset="0"/>
                        <a:buChar char="•"/>
                      </a:pPr>
                      <a:r>
                        <a:rPr lang="en-IN" baseline="0" dirty="0"/>
                        <a:t>Login</a:t>
                      </a:r>
                    </a:p>
                    <a:p>
                      <a:pPr marL="285750" indent="-285750">
                        <a:buFont typeface="Arial" pitchFamily="34" charset="0"/>
                        <a:buChar char="•"/>
                      </a:pPr>
                      <a:r>
                        <a:rPr lang="en-IN" baseline="0" dirty="0"/>
                        <a:t>Dashboard</a:t>
                      </a:r>
                    </a:p>
                    <a:p>
                      <a:pPr marL="285750" indent="-285750">
                        <a:buFont typeface="Arial" pitchFamily="34" charset="0"/>
                        <a:buChar char="•"/>
                      </a:pPr>
                      <a:r>
                        <a:rPr lang="en-IN" baseline="0" dirty="0"/>
                        <a:t>Poll</a:t>
                      </a:r>
                    </a:p>
                    <a:p>
                      <a:pPr marL="285750" indent="-285750">
                        <a:buFont typeface="Arial" pitchFamily="34" charset="0"/>
                        <a:buChar char="•"/>
                      </a:pPr>
                      <a:r>
                        <a:rPr lang="en-IN" baseline="0" dirty="0"/>
                        <a:t>Contact </a:t>
                      </a:r>
                    </a:p>
                    <a:p>
                      <a:pPr marL="285750" indent="-285750">
                        <a:buFont typeface="Arial" pitchFamily="34" charset="0"/>
                        <a:buChar char="•"/>
                      </a:pPr>
                      <a:endParaRPr lang="en-IN"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6701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amera">
            <a:extLst>
              <a:ext uri="{FF2B5EF4-FFF2-40B4-BE49-F238E27FC236}">
                <a16:creationId xmlns:a16="http://schemas.microsoft.com/office/drawing/2014/main" id="{039BDDC6-9606-4979-A3DD-53270ABF3B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3429" y="1997469"/>
            <a:ext cx="2831594" cy="2831594"/>
          </a:xfrm>
          <a:prstGeom prst="rect">
            <a:avLst/>
          </a:prstGeom>
        </p:spPr>
      </p:pic>
      <p:sp>
        <p:nvSpPr>
          <p:cNvPr id="23" name="Freeform: Shape 22">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2051" y="320442"/>
            <a:ext cx="4929369"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ight Triangle 24">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B5AA8F-EFF3-4D4C-82E0-AF6CDEF52477}"/>
              </a:ext>
            </a:extLst>
          </p:cNvPr>
          <p:cNvSpPr>
            <a:spLocks noGrp="1"/>
          </p:cNvSpPr>
          <p:nvPr>
            <p:ph type="title"/>
          </p:nvPr>
        </p:nvSpPr>
        <p:spPr>
          <a:xfrm>
            <a:off x="4331970" y="962526"/>
            <a:ext cx="4038600" cy="3210689"/>
          </a:xfrm>
        </p:spPr>
        <p:txBody>
          <a:bodyPr vert="horz" lIns="91440" tIns="45720" rIns="91440" bIns="45720" rtlCol="0" anchor="b">
            <a:normAutofit/>
          </a:bodyPr>
          <a:lstStyle/>
          <a:p>
            <a:pPr algn="l">
              <a:lnSpc>
                <a:spcPct val="90000"/>
              </a:lnSpc>
            </a:pPr>
            <a:r>
              <a:rPr lang="en-US" sz="6300" kern="1200">
                <a:solidFill>
                  <a:schemeClr val="tx1"/>
                </a:solidFill>
                <a:latin typeface="+mj-lt"/>
                <a:ea typeface="+mj-ea"/>
                <a:cs typeface="+mj-cs"/>
              </a:rPr>
              <a:t>Snap Shots Of The Project </a:t>
            </a:r>
          </a:p>
        </p:txBody>
      </p:sp>
    </p:spTree>
    <p:extLst>
      <p:ext uri="{BB962C8B-B14F-4D97-AF65-F5344CB8AC3E}">
        <p14:creationId xmlns:p14="http://schemas.microsoft.com/office/powerpoint/2010/main" val="1093274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omputer&#10;&#10;Description automatically generated">
            <a:extLst>
              <a:ext uri="{FF2B5EF4-FFF2-40B4-BE49-F238E27FC236}">
                <a16:creationId xmlns:a16="http://schemas.microsoft.com/office/drawing/2014/main" id="{B48BAA33-E794-435F-97A3-77C25C05EDBC}"/>
              </a:ext>
            </a:extLst>
          </p:cNvPr>
          <p:cNvPicPr>
            <a:picLocks noChangeAspect="1"/>
          </p:cNvPicPr>
          <p:nvPr/>
        </p:nvPicPr>
        <p:blipFill>
          <a:blip r:embed="rId2"/>
          <a:stretch>
            <a:fillRect/>
          </a:stretch>
        </p:blipFill>
        <p:spPr>
          <a:xfrm>
            <a:off x="469232" y="973056"/>
            <a:ext cx="8205535" cy="4611101"/>
          </a:xfrm>
          <a:prstGeom prst="rect">
            <a:avLst/>
          </a:prstGeom>
        </p:spPr>
      </p:pic>
    </p:spTree>
    <p:extLst>
      <p:ext uri="{BB962C8B-B14F-4D97-AF65-F5344CB8AC3E}">
        <p14:creationId xmlns:p14="http://schemas.microsoft.com/office/powerpoint/2010/main" val="2380963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screenshot of a computer&#10;&#10;Description automatically generated">
            <a:extLst>
              <a:ext uri="{FF2B5EF4-FFF2-40B4-BE49-F238E27FC236}">
                <a16:creationId xmlns:a16="http://schemas.microsoft.com/office/drawing/2014/main" id="{046BED34-26C0-4007-93DC-9D6056504B24}"/>
              </a:ext>
            </a:extLst>
          </p:cNvPr>
          <p:cNvPicPr>
            <a:picLocks noChangeAspect="1"/>
          </p:cNvPicPr>
          <p:nvPr/>
        </p:nvPicPr>
        <p:blipFill>
          <a:blip r:embed="rId2"/>
          <a:stretch>
            <a:fillRect/>
          </a:stretch>
        </p:blipFill>
        <p:spPr>
          <a:xfrm>
            <a:off x="482600" y="1128713"/>
            <a:ext cx="8178799" cy="4600573"/>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502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223477" y="2358"/>
            <a:ext cx="1407490"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972226" y="6114337"/>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77" y="5721108"/>
            <a:ext cx="1696473"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website&#10;&#10;Description automatically generated">
            <a:extLst>
              <a:ext uri="{FF2B5EF4-FFF2-40B4-BE49-F238E27FC236}">
                <a16:creationId xmlns:a16="http://schemas.microsoft.com/office/drawing/2014/main" id="{EF5C9634-4600-46FA-A537-FC76A6FF74A3}"/>
              </a:ext>
            </a:extLst>
          </p:cNvPr>
          <p:cNvPicPr>
            <a:picLocks noChangeAspect="1"/>
          </p:cNvPicPr>
          <p:nvPr/>
        </p:nvPicPr>
        <p:blipFill>
          <a:blip r:embed="rId2"/>
          <a:stretch>
            <a:fillRect/>
          </a:stretch>
        </p:blipFill>
        <p:spPr>
          <a:xfrm>
            <a:off x="482600" y="1128713"/>
            <a:ext cx="8178799" cy="4600573"/>
          </a:xfrm>
          <a:prstGeom prst="rect">
            <a:avLst/>
          </a:prstGeom>
          <a:ln>
            <a:noFill/>
          </a:ln>
        </p:spPr>
      </p:pic>
    </p:spTree>
    <p:extLst>
      <p:ext uri="{BB962C8B-B14F-4D97-AF65-F5344CB8AC3E}">
        <p14:creationId xmlns:p14="http://schemas.microsoft.com/office/powerpoint/2010/main" val="3875357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588AE84-FFD5-4038-B296-09C8B47B5F59}"/>
              </a:ext>
            </a:extLst>
          </p:cNvPr>
          <p:cNvPicPr>
            <a:picLocks noChangeAspect="1"/>
          </p:cNvPicPr>
          <p:nvPr/>
        </p:nvPicPr>
        <p:blipFill>
          <a:blip r:embed="rId2"/>
          <a:stretch>
            <a:fillRect/>
          </a:stretch>
        </p:blipFill>
        <p:spPr>
          <a:xfrm>
            <a:off x="325432" y="1030322"/>
            <a:ext cx="8503120" cy="4797355"/>
          </a:xfrm>
          <a:prstGeom prst="rect">
            <a:avLst/>
          </a:prstGeom>
        </p:spPr>
      </p:pic>
    </p:spTree>
    <p:extLst>
      <p:ext uri="{BB962C8B-B14F-4D97-AF65-F5344CB8AC3E}">
        <p14:creationId xmlns:p14="http://schemas.microsoft.com/office/powerpoint/2010/main" val="516411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Online Job Portal </a:t>
            </a:r>
          </a:p>
        </p:txBody>
      </p:sp>
      <p:sp>
        <p:nvSpPr>
          <p:cNvPr id="3" name="TextBox 2"/>
          <p:cNvSpPr txBox="1"/>
          <p:nvPr/>
        </p:nvSpPr>
        <p:spPr>
          <a:xfrm>
            <a:off x="611560" y="4365104"/>
            <a:ext cx="5832648" cy="523220"/>
          </a:xfrm>
          <a:prstGeom prst="rect">
            <a:avLst/>
          </a:prstGeom>
          <a:noFill/>
        </p:spPr>
        <p:txBody>
          <a:bodyPr wrap="square" rtlCol="0">
            <a:spAutoFit/>
          </a:bodyPr>
          <a:lstStyle/>
          <a:p>
            <a:r>
              <a:rPr lang="en-IN" sz="2800" dirty="0"/>
              <a:t>GUIDE :-  Dr </a:t>
            </a:r>
            <a:r>
              <a:rPr lang="en-IN" sz="2800" dirty="0" err="1"/>
              <a:t>Alangudi</a:t>
            </a:r>
            <a:r>
              <a:rPr lang="en-IN" sz="2800" dirty="0"/>
              <a:t> </a:t>
            </a:r>
            <a:r>
              <a:rPr lang="en-IN" sz="2800" dirty="0" err="1"/>
              <a:t>Balaji</a:t>
            </a:r>
            <a:r>
              <a:rPr lang="en-IN" sz="2800" dirty="0"/>
              <a:t> </a:t>
            </a:r>
          </a:p>
        </p:txBody>
      </p:sp>
      <p:sp>
        <p:nvSpPr>
          <p:cNvPr id="4" name="TextBox 3"/>
          <p:cNvSpPr txBox="1"/>
          <p:nvPr/>
        </p:nvSpPr>
        <p:spPr>
          <a:xfrm>
            <a:off x="4499992" y="5085184"/>
            <a:ext cx="4392488" cy="1477328"/>
          </a:xfrm>
          <a:prstGeom prst="rect">
            <a:avLst/>
          </a:prstGeom>
          <a:noFill/>
        </p:spPr>
        <p:txBody>
          <a:bodyPr wrap="square" rtlCol="0">
            <a:spAutoFit/>
          </a:bodyPr>
          <a:lstStyle/>
          <a:p>
            <a:r>
              <a:rPr lang="en-IN" dirty="0"/>
              <a:t>Team Members :-</a:t>
            </a:r>
          </a:p>
          <a:p>
            <a:pPr marL="342900" indent="-342900">
              <a:buAutoNum type="arabicParenR"/>
            </a:pPr>
            <a:r>
              <a:rPr lang="en-IN" dirty="0" err="1"/>
              <a:t>Saurabh</a:t>
            </a:r>
            <a:r>
              <a:rPr lang="en-IN" dirty="0"/>
              <a:t> </a:t>
            </a:r>
            <a:r>
              <a:rPr lang="en-IN" dirty="0" err="1"/>
              <a:t>Shinde</a:t>
            </a:r>
            <a:r>
              <a:rPr lang="en-IN" dirty="0"/>
              <a:t> 19BCE10028</a:t>
            </a:r>
          </a:p>
          <a:p>
            <a:pPr marL="342900" indent="-342900">
              <a:buAutoNum type="arabicParenR"/>
            </a:pPr>
            <a:r>
              <a:rPr lang="en-IN" dirty="0" err="1"/>
              <a:t>Nirmal</a:t>
            </a:r>
            <a:r>
              <a:rPr lang="en-IN" dirty="0"/>
              <a:t> </a:t>
            </a:r>
            <a:r>
              <a:rPr lang="en-IN" dirty="0" err="1"/>
              <a:t>Rushikesh</a:t>
            </a:r>
            <a:r>
              <a:rPr lang="en-IN" dirty="0"/>
              <a:t> 19BCE10003</a:t>
            </a:r>
          </a:p>
          <a:p>
            <a:pPr marL="342900" indent="-342900">
              <a:buAutoNum type="arabicParenR"/>
            </a:pPr>
            <a:r>
              <a:rPr lang="en-IN" dirty="0"/>
              <a:t>Saurabh </a:t>
            </a:r>
            <a:r>
              <a:rPr lang="en-IN"/>
              <a:t>Jaybhaye </a:t>
            </a:r>
            <a:r>
              <a:rPr lang="en-IN" dirty="0"/>
              <a:t>19BCE10145</a:t>
            </a:r>
          </a:p>
          <a:p>
            <a:pPr marL="342900" indent="-342900">
              <a:buAutoNum type="arabicParenR"/>
            </a:pPr>
            <a:r>
              <a:rPr lang="en-IN" dirty="0"/>
              <a:t>Harsh </a:t>
            </a:r>
            <a:r>
              <a:rPr lang="en-IN" dirty="0" err="1"/>
              <a:t>Khandelwal</a:t>
            </a:r>
            <a:r>
              <a:rPr lang="en-IN" dirty="0"/>
              <a:t> 19BCE10325</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694"/>
          <a:stretch/>
        </p:blipFill>
        <p:spPr bwMode="auto">
          <a:xfrm>
            <a:off x="611560" y="1327597"/>
            <a:ext cx="7776864" cy="303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7729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omputer&#10;&#10;Description automatically generated">
            <a:extLst>
              <a:ext uri="{FF2B5EF4-FFF2-40B4-BE49-F238E27FC236}">
                <a16:creationId xmlns:a16="http://schemas.microsoft.com/office/drawing/2014/main" id="{F99A5BE3-B2CE-428F-84BB-345292998715}"/>
              </a:ext>
            </a:extLst>
          </p:cNvPr>
          <p:cNvPicPr>
            <a:picLocks noChangeAspect="1"/>
          </p:cNvPicPr>
          <p:nvPr/>
        </p:nvPicPr>
        <p:blipFill>
          <a:blip r:embed="rId2"/>
          <a:stretch>
            <a:fillRect/>
          </a:stretch>
        </p:blipFill>
        <p:spPr>
          <a:xfrm>
            <a:off x="205641" y="960445"/>
            <a:ext cx="8732719" cy="4927128"/>
          </a:xfrm>
          <a:prstGeom prst="rect">
            <a:avLst/>
          </a:prstGeom>
        </p:spPr>
      </p:pic>
    </p:spTree>
    <p:extLst>
      <p:ext uri="{BB962C8B-B14F-4D97-AF65-F5344CB8AC3E}">
        <p14:creationId xmlns:p14="http://schemas.microsoft.com/office/powerpoint/2010/main" val="3556366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1BD35F1C-8136-498F-8B02-B7C1FEF46B00}"/>
              </a:ext>
            </a:extLst>
          </p:cNvPr>
          <p:cNvPicPr>
            <a:picLocks noChangeAspect="1"/>
          </p:cNvPicPr>
          <p:nvPr/>
        </p:nvPicPr>
        <p:blipFill>
          <a:blip r:embed="rId2"/>
          <a:stretch>
            <a:fillRect/>
          </a:stretch>
        </p:blipFill>
        <p:spPr>
          <a:xfrm>
            <a:off x="325432" y="1030322"/>
            <a:ext cx="8503120" cy="4797355"/>
          </a:xfrm>
          <a:prstGeom prst="rect">
            <a:avLst/>
          </a:prstGeom>
        </p:spPr>
      </p:pic>
    </p:spTree>
    <p:extLst>
      <p:ext uri="{BB962C8B-B14F-4D97-AF65-F5344CB8AC3E}">
        <p14:creationId xmlns:p14="http://schemas.microsoft.com/office/powerpoint/2010/main" val="4056430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AF1B2828-BD93-4B14-AB32-D1FAB8F43576}"/>
              </a:ext>
            </a:extLst>
          </p:cNvPr>
          <p:cNvPicPr>
            <a:picLocks noChangeAspect="1"/>
          </p:cNvPicPr>
          <p:nvPr/>
        </p:nvPicPr>
        <p:blipFill>
          <a:blip r:embed="rId2"/>
          <a:stretch>
            <a:fillRect/>
          </a:stretch>
        </p:blipFill>
        <p:spPr>
          <a:xfrm>
            <a:off x="235588" y="980410"/>
            <a:ext cx="8682806" cy="4897180"/>
          </a:xfrm>
          <a:prstGeom prst="rect">
            <a:avLst/>
          </a:prstGeom>
        </p:spPr>
      </p:pic>
    </p:spTree>
    <p:extLst>
      <p:ext uri="{BB962C8B-B14F-4D97-AF65-F5344CB8AC3E}">
        <p14:creationId xmlns:p14="http://schemas.microsoft.com/office/powerpoint/2010/main" val="142585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Free stock photo of blue backgrounds, hd backgrounds, hd images">
            <a:extLst>
              <a:ext uri="{FF2B5EF4-FFF2-40B4-BE49-F238E27FC236}">
                <a16:creationId xmlns:a16="http://schemas.microsoft.com/office/drawing/2014/main" id="{2B5D44EA-8226-4648-BFAB-FB75C0907F02}"/>
              </a:ext>
            </a:extLst>
          </p:cNvPr>
          <p:cNvPicPr>
            <a:picLocks noChangeAspect="1"/>
          </p:cNvPicPr>
          <p:nvPr/>
        </p:nvPicPr>
        <p:blipFill rotWithShape="1">
          <a:blip r:embed="rId2">
            <a:alphaModFix amt="50000"/>
          </a:blip>
          <a:srcRect l="16667"/>
          <a:stretch/>
        </p:blipFill>
        <p:spPr>
          <a:xfrm>
            <a:off x="20" y="1"/>
            <a:ext cx="9143980" cy="6857999"/>
          </a:xfrm>
          <a:prstGeom prst="rect">
            <a:avLst/>
          </a:prstGeom>
        </p:spPr>
      </p:pic>
      <p:sp>
        <p:nvSpPr>
          <p:cNvPr id="2" name="Title 1">
            <a:extLst>
              <a:ext uri="{FF2B5EF4-FFF2-40B4-BE49-F238E27FC236}">
                <a16:creationId xmlns:a16="http://schemas.microsoft.com/office/drawing/2014/main" id="{605BE4D9-5714-48E2-B434-DA5B39AFD640}"/>
              </a:ext>
            </a:extLst>
          </p:cNvPr>
          <p:cNvSpPr>
            <a:spLocks noGrp="1"/>
          </p:cNvSpPr>
          <p:nvPr>
            <p:ph type="title"/>
          </p:nvPr>
        </p:nvSpPr>
        <p:spPr>
          <a:xfrm>
            <a:off x="1143000" y="1122362"/>
            <a:ext cx="6858000" cy="2900518"/>
          </a:xfrm>
        </p:spPr>
        <p:txBody>
          <a:bodyPr vert="horz" lIns="91440" tIns="45720" rIns="91440" bIns="45720" rtlCol="0" anchor="b">
            <a:normAutofit/>
          </a:bodyPr>
          <a:lstStyle/>
          <a:p>
            <a:pPr>
              <a:lnSpc>
                <a:spcPct val="90000"/>
              </a:lnSpc>
            </a:pPr>
            <a:r>
              <a:rPr lang="en-US" sz="6000">
                <a:solidFill>
                  <a:srgbClr val="FFFFFF"/>
                </a:solidFill>
              </a:rPr>
              <a:t>DEMO VEDIO </a:t>
            </a:r>
          </a:p>
        </p:txBody>
      </p:sp>
    </p:spTree>
    <p:extLst>
      <p:ext uri="{BB962C8B-B14F-4D97-AF65-F5344CB8AC3E}">
        <p14:creationId xmlns:p14="http://schemas.microsoft.com/office/powerpoint/2010/main" val="107589003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A13333-066C-4252-81FB-E1840C52AFE0}"/>
              </a:ext>
            </a:extLst>
          </p:cNvPr>
          <p:cNvSpPr>
            <a:spLocks noGrp="1"/>
          </p:cNvSpPr>
          <p:nvPr>
            <p:ph type="title"/>
          </p:nvPr>
        </p:nvSpPr>
        <p:spPr>
          <a:xfrm>
            <a:off x="806825" y="1188637"/>
            <a:ext cx="2241175" cy="4480726"/>
          </a:xfrm>
        </p:spPr>
        <p:txBody>
          <a:bodyPr>
            <a:normAutofit/>
          </a:bodyPr>
          <a:lstStyle/>
          <a:p>
            <a:pPr algn="r"/>
            <a:r>
              <a:rPr lang="en-US" sz="3100">
                <a:cs typeface="Calibri"/>
              </a:rPr>
              <a:t>Conclusion </a:t>
            </a:r>
            <a:endParaRPr lang="en-US" sz="3100"/>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97DDE2B-AA3C-4698-9BA6-8F14906B63C7}"/>
              </a:ext>
            </a:extLst>
          </p:cNvPr>
          <p:cNvSpPr>
            <a:spLocks noGrp="1"/>
          </p:cNvSpPr>
          <p:nvPr>
            <p:ph idx="1"/>
          </p:nvPr>
        </p:nvSpPr>
        <p:spPr>
          <a:xfrm>
            <a:off x="3592057" y="620670"/>
            <a:ext cx="4904724" cy="5606677"/>
          </a:xfrm>
        </p:spPr>
        <p:txBody>
          <a:bodyPr anchor="ctr">
            <a:normAutofit fontScale="92500" lnSpcReduction="10000"/>
          </a:bodyPr>
          <a:lstStyle/>
          <a:p>
            <a:r>
              <a:rPr lang="en-US" sz="2100" dirty="0">
                <a:ea typeface="+mn-lt"/>
                <a:cs typeface="+mn-lt"/>
              </a:rPr>
              <a:t>Job Search Portals stands as a revolutionizing element in the sphere of recruitment. </a:t>
            </a:r>
          </a:p>
          <a:p>
            <a:r>
              <a:rPr lang="en-US" sz="2100" dirty="0">
                <a:ea typeface="+mn-lt"/>
                <a:cs typeface="+mn-lt"/>
              </a:rPr>
              <a:t>They act as a  communication bridge between applicants and recruiters facilitating their requirements. </a:t>
            </a:r>
            <a:endParaRPr lang="en-US" sz="2100">
              <a:ea typeface="+mn-lt"/>
              <a:cs typeface="+mn-lt"/>
            </a:endParaRPr>
          </a:p>
          <a:p>
            <a:r>
              <a:rPr lang="en-US" sz="2100" dirty="0">
                <a:ea typeface="+mn-lt"/>
                <a:cs typeface="+mn-lt"/>
              </a:rPr>
              <a:t>This  application helps organizations to have a greater exposure to the candidate pool and also job  seekers facilitating wide search of jobs matching their interests. </a:t>
            </a:r>
            <a:endParaRPr lang="en-US" sz="2100">
              <a:ea typeface="+mn-lt"/>
              <a:cs typeface="+mn-lt"/>
            </a:endParaRPr>
          </a:p>
          <a:p>
            <a:r>
              <a:rPr lang="en-US" sz="2100" dirty="0">
                <a:ea typeface="+mn-lt"/>
                <a:cs typeface="+mn-lt"/>
              </a:rPr>
              <a:t>The android application provides  flexibility to the jobseekers to view the openings and applied jobs without the need to carry a  laptop. </a:t>
            </a:r>
            <a:endParaRPr lang="en-US" sz="2100">
              <a:ea typeface="+mn-lt"/>
              <a:cs typeface="+mn-lt"/>
            </a:endParaRPr>
          </a:p>
          <a:p>
            <a:r>
              <a:rPr lang="en-US" sz="2100" dirty="0">
                <a:ea typeface="+mn-lt"/>
                <a:cs typeface="+mn-lt"/>
              </a:rPr>
              <a:t>This application provides an enhanced user experience for both employer and jobseeker. </a:t>
            </a:r>
            <a:endParaRPr lang="en-US" sz="2100">
              <a:ea typeface="+mn-lt"/>
              <a:cs typeface="+mn-lt"/>
            </a:endParaRPr>
          </a:p>
          <a:p>
            <a:r>
              <a:rPr lang="en-US" sz="2100" dirty="0">
                <a:ea typeface="+mn-lt"/>
                <a:cs typeface="+mn-lt"/>
              </a:rPr>
              <a:t>It  provides user friendly interface which facilitates in reaching wide range of audience. </a:t>
            </a:r>
            <a:endParaRPr lang="en-US" sz="2100">
              <a:cs typeface="Calibri"/>
            </a:endParaRPr>
          </a:p>
        </p:txBody>
      </p:sp>
    </p:spTree>
    <p:extLst>
      <p:ext uri="{BB962C8B-B14F-4D97-AF65-F5344CB8AC3E}">
        <p14:creationId xmlns:p14="http://schemas.microsoft.com/office/powerpoint/2010/main" val="700360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620688"/>
            <a:ext cx="8100392" cy="1224136"/>
          </a:xfrm>
        </p:spPr>
        <p:txBody>
          <a:bodyPr>
            <a:normAutofit/>
          </a:bodyPr>
          <a:lstStyle/>
          <a:p>
            <a:r>
              <a:rPr lang="en-IN" sz="7200" dirty="0"/>
              <a:t>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88640"/>
            <a:ext cx="8856984" cy="6480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707904" y="5949280"/>
            <a:ext cx="5114092" cy="646331"/>
          </a:xfrm>
          <a:prstGeom prst="rect">
            <a:avLst/>
          </a:prstGeom>
          <a:noFill/>
        </p:spPr>
        <p:txBody>
          <a:bodyPr wrap="none" rtlCol="0">
            <a:spAutoFit/>
          </a:bodyPr>
          <a:lstStyle/>
          <a:p>
            <a:r>
              <a:rPr lang="en-IN" dirty="0"/>
              <a:t>Hope you find your dream Job – From Group no.59</a:t>
            </a:r>
          </a:p>
          <a:p>
            <a:endParaRPr lang="en-IN" dirty="0"/>
          </a:p>
        </p:txBody>
      </p:sp>
    </p:spTree>
    <p:extLst>
      <p:ext uri="{BB962C8B-B14F-4D97-AF65-F5344CB8AC3E}">
        <p14:creationId xmlns:p14="http://schemas.microsoft.com/office/powerpoint/2010/main" val="2425876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4B874C19-9B23-4B12-823E-D67615A9B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07961" cy="6858000"/>
          </a:xfrm>
          <a:custGeom>
            <a:avLst/>
            <a:gdLst>
              <a:gd name="connsiteX0" fmla="*/ 956085 w 7743949"/>
              <a:gd name="connsiteY0" fmla="*/ 2071857 h 6858000"/>
              <a:gd name="connsiteX1" fmla="*/ 4999548 w 7743949"/>
              <a:gd name="connsiteY1" fmla="*/ 2071857 h 6858000"/>
              <a:gd name="connsiteX2" fmla="*/ 5619604 w 7743949"/>
              <a:gd name="connsiteY2" fmla="*/ 2437296 h 6858000"/>
              <a:gd name="connsiteX3" fmla="*/ 7645701 w 7743949"/>
              <a:gd name="connsiteY3" fmla="*/ 5926372 h 6858000"/>
              <a:gd name="connsiteX4" fmla="*/ 7645701 w 7743949"/>
              <a:gd name="connsiteY4" fmla="*/ 6639850 h 6858000"/>
              <a:gd name="connsiteX5" fmla="*/ 7538856 w 7743949"/>
              <a:gd name="connsiteY5" fmla="*/ 6823844 h 6858000"/>
              <a:gd name="connsiteX6" fmla="*/ 7519022 w 7743949"/>
              <a:gd name="connsiteY6" fmla="*/ 6858000 h 6858000"/>
              <a:gd name="connsiteX7" fmla="*/ 0 w 7743949"/>
              <a:gd name="connsiteY7" fmla="*/ 6858000 h 6858000"/>
              <a:gd name="connsiteX8" fmla="*/ 0 w 7743949"/>
              <a:gd name="connsiteY8" fmla="*/ 3003362 h 6858000"/>
              <a:gd name="connsiteX9" fmla="*/ 144017 w 7743949"/>
              <a:gd name="connsiteY9" fmla="*/ 2754282 h 6858000"/>
              <a:gd name="connsiteX10" fmla="*/ 327296 w 7743949"/>
              <a:gd name="connsiteY10" fmla="*/ 2437296 h 6858000"/>
              <a:gd name="connsiteX11" fmla="*/ 956085 w 7743949"/>
              <a:gd name="connsiteY11" fmla="*/ 2071857 h 6858000"/>
              <a:gd name="connsiteX12" fmla="*/ 6281397 w 7743949"/>
              <a:gd name="connsiteY12" fmla="*/ 1163923 h 6858000"/>
              <a:gd name="connsiteX13" fmla="*/ 7148441 w 7743949"/>
              <a:gd name="connsiteY13" fmla="*/ 1163923 h 6858000"/>
              <a:gd name="connsiteX14" fmla="*/ 7281401 w 7743949"/>
              <a:gd name="connsiteY14" fmla="*/ 1242285 h 6858000"/>
              <a:gd name="connsiteX15" fmla="*/ 7715859 w 7743949"/>
              <a:gd name="connsiteY15" fmla="*/ 1990451 h 6858000"/>
              <a:gd name="connsiteX16" fmla="*/ 7715859 w 7743949"/>
              <a:gd name="connsiteY16" fmla="*/ 2143443 h 6858000"/>
              <a:gd name="connsiteX17" fmla="*/ 7281401 w 7743949"/>
              <a:gd name="connsiteY17" fmla="*/ 2891610 h 6858000"/>
              <a:gd name="connsiteX18" fmla="*/ 7148441 w 7743949"/>
              <a:gd name="connsiteY18" fmla="*/ 2969971 h 6858000"/>
              <a:gd name="connsiteX19" fmla="*/ 6281397 w 7743949"/>
              <a:gd name="connsiteY19" fmla="*/ 2969971 h 6858000"/>
              <a:gd name="connsiteX20" fmla="*/ 6146565 w 7743949"/>
              <a:gd name="connsiteY20" fmla="*/ 2891610 h 6858000"/>
              <a:gd name="connsiteX21" fmla="*/ 5713979 w 7743949"/>
              <a:gd name="connsiteY21" fmla="*/ 2143443 h 6858000"/>
              <a:gd name="connsiteX22" fmla="*/ 5713979 w 7743949"/>
              <a:gd name="connsiteY22" fmla="*/ 1990451 h 6858000"/>
              <a:gd name="connsiteX23" fmla="*/ 6146565 w 7743949"/>
              <a:gd name="connsiteY23" fmla="*/ 1242285 h 6858000"/>
              <a:gd name="connsiteX24" fmla="*/ 6281397 w 7743949"/>
              <a:gd name="connsiteY24" fmla="*/ 1163923 h 6858000"/>
              <a:gd name="connsiteX25" fmla="*/ 0 w 7743949"/>
              <a:gd name="connsiteY25" fmla="*/ 0 h 6858000"/>
              <a:gd name="connsiteX26" fmla="*/ 6600525 w 7743949"/>
              <a:gd name="connsiteY26" fmla="*/ 0 h 6858000"/>
              <a:gd name="connsiteX27" fmla="*/ 6486618 w 7743949"/>
              <a:gd name="connsiteY27" fmla="*/ 196155 h 6858000"/>
              <a:gd name="connsiteX28" fmla="*/ 5677553 w 7743949"/>
              <a:gd name="connsiteY28" fmla="*/ 1589421 h 6858000"/>
              <a:gd name="connsiteX29" fmla="*/ 5057496 w 7743949"/>
              <a:gd name="connsiteY29" fmla="*/ 1954861 h 6858000"/>
              <a:gd name="connsiteX30" fmla="*/ 1014033 w 7743949"/>
              <a:gd name="connsiteY30" fmla="*/ 1954861 h 6858000"/>
              <a:gd name="connsiteX31" fmla="*/ 385244 w 7743949"/>
              <a:gd name="connsiteY31" fmla="*/ 1589421 h 6858000"/>
              <a:gd name="connsiteX32" fmla="*/ 69234 w 7743949"/>
              <a:gd name="connsiteY32" fmla="*/ 1042874 h 6858000"/>
              <a:gd name="connsiteX33" fmla="*/ 0 w 7743949"/>
              <a:gd name="connsiteY33" fmla="*/ 923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67558" y="349858"/>
            <a:ext cx="3571095" cy="1351722"/>
          </a:xfrm>
        </p:spPr>
        <p:txBody>
          <a:bodyPr vert="horz" lIns="91440" tIns="45720" rIns="91440" bIns="45720" rtlCol="0" anchor="ctr">
            <a:normAutofit/>
          </a:bodyPr>
          <a:lstStyle/>
          <a:p>
            <a:pPr algn="l">
              <a:lnSpc>
                <a:spcPct val="90000"/>
              </a:lnSpc>
            </a:pPr>
            <a:r>
              <a:rPr lang="en-US" kern="1200">
                <a:solidFill>
                  <a:schemeClr val="bg1"/>
                </a:solidFill>
                <a:latin typeface="+mj-lt"/>
                <a:ea typeface="+mj-ea"/>
                <a:cs typeface="+mj-cs"/>
              </a:rPr>
              <a:t>Introduction</a:t>
            </a:r>
          </a:p>
        </p:txBody>
      </p:sp>
      <p:sp>
        <p:nvSpPr>
          <p:cNvPr id="3" name="TextBox 2"/>
          <p:cNvSpPr txBox="1"/>
          <p:nvPr/>
        </p:nvSpPr>
        <p:spPr>
          <a:xfrm>
            <a:off x="567559" y="2863018"/>
            <a:ext cx="3499944" cy="3304451"/>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500">
                <a:solidFill>
                  <a:schemeClr val="bg1"/>
                </a:solidFill>
              </a:rPr>
              <a:t>The importance of placement system is increasing day by day. </a:t>
            </a:r>
          </a:p>
          <a:p>
            <a:pPr marL="285750" indent="-228600">
              <a:lnSpc>
                <a:spcPct val="90000"/>
              </a:lnSpc>
              <a:spcAft>
                <a:spcPts val="600"/>
              </a:spcAft>
              <a:buFont typeface="Arial" panose="020B0604020202020204" pitchFamily="34" charset="0"/>
              <a:buChar char="•"/>
            </a:pPr>
            <a:r>
              <a:rPr lang="en-US" sz="1500">
                <a:solidFill>
                  <a:schemeClr val="bg1"/>
                </a:solidFill>
              </a:rPr>
              <a:t>Thousands of applicants are depending on placement cell. </a:t>
            </a:r>
          </a:p>
          <a:p>
            <a:pPr marL="285750" indent="-228600">
              <a:lnSpc>
                <a:spcPct val="90000"/>
              </a:lnSpc>
              <a:spcAft>
                <a:spcPts val="600"/>
              </a:spcAft>
              <a:buFont typeface="Arial" panose="020B0604020202020204" pitchFamily="34" charset="0"/>
              <a:buChar char="•"/>
            </a:pPr>
            <a:r>
              <a:rPr lang="en-US" sz="1500">
                <a:solidFill>
                  <a:schemeClr val="bg1"/>
                </a:solidFill>
              </a:rPr>
              <a:t>But the applicants are facing so many problems. </a:t>
            </a:r>
          </a:p>
          <a:p>
            <a:pPr marL="285750" indent="-228600">
              <a:lnSpc>
                <a:spcPct val="90000"/>
              </a:lnSpc>
              <a:spcAft>
                <a:spcPts val="600"/>
              </a:spcAft>
              <a:buFont typeface="Arial" panose="020B0604020202020204" pitchFamily="34" charset="0"/>
              <a:buChar char="•"/>
            </a:pPr>
            <a:r>
              <a:rPr lang="en-US" sz="1500">
                <a:solidFill>
                  <a:schemeClr val="bg1"/>
                </a:solidFill>
              </a:rPr>
              <a:t>This project is an attempt to minimize the problems of  applicants to find a matching job. </a:t>
            </a:r>
          </a:p>
          <a:p>
            <a:pPr marL="285750" indent="-228600">
              <a:lnSpc>
                <a:spcPct val="90000"/>
              </a:lnSpc>
              <a:spcAft>
                <a:spcPts val="600"/>
              </a:spcAft>
              <a:buFont typeface="Arial" panose="020B0604020202020204" pitchFamily="34" charset="0"/>
              <a:buChar char="•"/>
            </a:pPr>
            <a:r>
              <a:rPr lang="en-US" sz="1500">
                <a:solidFill>
                  <a:schemeClr val="bg1"/>
                </a:solidFill>
              </a:rPr>
              <a:t>If we can make it online and computerized and a mobile alert process, it will be so fast and convenient for the applicants to stay updated with vacancies available .</a:t>
            </a:r>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8041"/>
          <a:stretch/>
        </p:blipFill>
        <p:spPr bwMode="auto">
          <a:xfrm>
            <a:off x="5877432" y="1835344"/>
            <a:ext cx="2893950" cy="2711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401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2AC85A-3907-4A6F-A93F-058785A952E2}"/>
              </a:ext>
            </a:extLst>
          </p:cNvPr>
          <p:cNvSpPr>
            <a:spLocks noGrp="1"/>
          </p:cNvSpPr>
          <p:nvPr>
            <p:ph type="title"/>
          </p:nvPr>
        </p:nvSpPr>
        <p:spPr>
          <a:xfrm>
            <a:off x="571500" y="559678"/>
            <a:ext cx="2675936" cy="4952492"/>
          </a:xfrm>
        </p:spPr>
        <p:txBody>
          <a:bodyPr>
            <a:normAutofit/>
          </a:bodyPr>
          <a:lstStyle/>
          <a:p>
            <a:r>
              <a:rPr lang="en-US" sz="4100">
                <a:solidFill>
                  <a:schemeClr val="bg1"/>
                </a:solidFill>
                <a:ea typeface="+mj-lt"/>
                <a:cs typeface="+mj-lt"/>
              </a:rPr>
              <a:t>Existing Work with Limitations</a:t>
            </a:r>
            <a:endParaRPr lang="en-US" sz="4100">
              <a:solidFill>
                <a:schemeClr val="bg1"/>
              </a:solidFill>
            </a:endParaRP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DFB8D93-6D13-42C6-82FC-92082626068F}"/>
              </a:ext>
            </a:extLst>
          </p:cNvPr>
          <p:cNvGraphicFramePr>
            <a:graphicFrameLocks noGrp="1"/>
          </p:cNvGraphicFramePr>
          <p:nvPr>
            <p:ph idx="1"/>
            <p:extLst>
              <p:ext uri="{D42A27DB-BD31-4B8C-83A1-F6EECF244321}">
                <p14:modId xmlns:p14="http://schemas.microsoft.com/office/powerpoint/2010/main" val="2386174349"/>
              </p:ext>
            </p:extLst>
          </p:nvPr>
        </p:nvGraphicFramePr>
        <p:xfrm>
          <a:off x="3886200" y="568325"/>
          <a:ext cx="46863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1033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530289"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73A1C72-115D-494E-AC2A-735403BB4726}"/>
              </a:ext>
            </a:extLst>
          </p:cNvPr>
          <p:cNvSpPr>
            <a:spLocks noGrp="1"/>
          </p:cNvSpPr>
          <p:nvPr>
            <p:ph type="title"/>
          </p:nvPr>
        </p:nvSpPr>
        <p:spPr>
          <a:xfrm>
            <a:off x="589788" y="841248"/>
            <a:ext cx="2636433" cy="5340097"/>
          </a:xfrm>
        </p:spPr>
        <p:txBody>
          <a:bodyPr anchor="ctr">
            <a:normAutofit/>
          </a:bodyPr>
          <a:lstStyle/>
          <a:p>
            <a:pPr algn="l"/>
            <a:r>
              <a:rPr lang="en-US" sz="3300">
                <a:solidFill>
                  <a:schemeClr val="bg1"/>
                </a:solidFill>
                <a:ea typeface="+mj-lt"/>
                <a:cs typeface="+mj-lt"/>
              </a:rPr>
              <a:t>Proposed Work and Methodology</a:t>
            </a:r>
            <a:endParaRPr lang="en-US" sz="3300">
              <a:solidFill>
                <a:schemeClr val="bg1"/>
              </a:solidFill>
            </a:endParaRPr>
          </a:p>
        </p:txBody>
      </p:sp>
      <p:graphicFrame>
        <p:nvGraphicFramePr>
          <p:cNvPr id="5" name="Content Placeholder 2">
            <a:extLst>
              <a:ext uri="{FF2B5EF4-FFF2-40B4-BE49-F238E27FC236}">
                <a16:creationId xmlns:a16="http://schemas.microsoft.com/office/drawing/2014/main" id="{8E958BD8-802B-4E70-A671-9A9CB779AB9D}"/>
              </a:ext>
            </a:extLst>
          </p:cNvPr>
          <p:cNvGraphicFramePr>
            <a:graphicFrameLocks noGrp="1"/>
          </p:cNvGraphicFramePr>
          <p:nvPr>
            <p:ph idx="1"/>
            <p:extLst>
              <p:ext uri="{D42A27DB-BD31-4B8C-83A1-F6EECF244321}">
                <p14:modId xmlns:p14="http://schemas.microsoft.com/office/powerpoint/2010/main" val="3630678330"/>
              </p:ext>
            </p:extLst>
          </p:nvPr>
        </p:nvGraphicFramePr>
        <p:xfrm>
          <a:off x="3739414" y="231006"/>
          <a:ext cx="4775935"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169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71500" y="559678"/>
            <a:ext cx="2675936" cy="4952492"/>
          </a:xfrm>
        </p:spPr>
        <p:txBody>
          <a:bodyPr vert="horz" lIns="91440" tIns="45720" rIns="91440" bIns="45720" rtlCol="0" anchor="ctr">
            <a:normAutofit/>
          </a:bodyPr>
          <a:lstStyle/>
          <a:p>
            <a:pPr algn="l">
              <a:lnSpc>
                <a:spcPct val="90000"/>
              </a:lnSpc>
            </a:pPr>
            <a:r>
              <a:rPr lang="en-US" kern="1200">
                <a:solidFill>
                  <a:schemeClr val="bg1"/>
                </a:solidFill>
                <a:latin typeface="+mj-lt"/>
                <a:ea typeface="+mj-ea"/>
                <a:cs typeface="+mj-cs"/>
              </a:rPr>
              <a:t>Novelty </a:t>
            </a:r>
          </a:p>
        </p:txBody>
      </p:sp>
      <p:cxnSp>
        <p:nvCxnSpPr>
          <p:cNvPr id="7"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8" name="TextBox 2">
            <a:extLst>
              <a:ext uri="{FF2B5EF4-FFF2-40B4-BE49-F238E27FC236}">
                <a16:creationId xmlns:a16="http://schemas.microsoft.com/office/drawing/2014/main" id="{A3F418BB-7E51-4935-9B89-D1F3D1A48B4A}"/>
              </a:ext>
            </a:extLst>
          </p:cNvPr>
          <p:cNvGraphicFramePr/>
          <p:nvPr>
            <p:extLst>
              <p:ext uri="{D42A27DB-BD31-4B8C-83A1-F6EECF244321}">
                <p14:modId xmlns:p14="http://schemas.microsoft.com/office/powerpoint/2010/main" val="3733034467"/>
              </p:ext>
            </p:extLst>
          </p:nvPr>
        </p:nvGraphicFramePr>
        <p:xfrm>
          <a:off x="3886200" y="568325"/>
          <a:ext cx="46863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2261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02638B8-87C7-4157-8397-7B0631BFBCC2}"/>
              </a:ext>
            </a:extLst>
          </p:cNvPr>
          <p:cNvSpPr txBox="1"/>
          <p:nvPr/>
        </p:nvSpPr>
        <p:spPr>
          <a:xfrm>
            <a:off x="233598" y="1767523"/>
            <a:ext cx="1692153" cy="258123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Aft>
                <a:spcPts val="600"/>
              </a:spcAft>
            </a:pPr>
            <a:r>
              <a:rPr lang="en-US" sz="3200" dirty="0">
                <a:cs typeface="Calibri"/>
              </a:rPr>
              <a:t>Ok so WHAT'S NEW ?</a:t>
            </a:r>
          </a:p>
        </p:txBody>
      </p:sp>
      <p:sp>
        <p:nvSpPr>
          <p:cNvPr id="3" name="TextBox 2">
            <a:extLst>
              <a:ext uri="{FF2B5EF4-FFF2-40B4-BE49-F238E27FC236}">
                <a16:creationId xmlns:a16="http://schemas.microsoft.com/office/drawing/2014/main" id="{3FDD7CED-7FD3-4B9D-A4AD-7E224BF7A1BC}"/>
              </a:ext>
            </a:extLst>
          </p:cNvPr>
          <p:cNvSpPr txBox="1"/>
          <p:nvPr/>
        </p:nvSpPr>
        <p:spPr>
          <a:xfrm>
            <a:off x="4571126" y="358496"/>
            <a:ext cx="27431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ea typeface="+mn-lt"/>
                <a:cs typeface="+mn-lt"/>
              </a:rPr>
              <a:t>Video Resume</a:t>
            </a:r>
            <a:endParaRPr lang="en-US" sz="3200">
              <a:cs typeface="Calibri"/>
            </a:endParaRPr>
          </a:p>
        </p:txBody>
      </p:sp>
      <p:sp>
        <p:nvSpPr>
          <p:cNvPr id="4" name="TextBox 3">
            <a:extLst>
              <a:ext uri="{FF2B5EF4-FFF2-40B4-BE49-F238E27FC236}">
                <a16:creationId xmlns:a16="http://schemas.microsoft.com/office/drawing/2014/main" id="{16418055-BDA9-4AAE-822F-6D6B97CB7EF0}"/>
              </a:ext>
            </a:extLst>
          </p:cNvPr>
          <p:cNvSpPr txBox="1"/>
          <p:nvPr/>
        </p:nvSpPr>
        <p:spPr>
          <a:xfrm>
            <a:off x="3366359" y="1649363"/>
            <a:ext cx="5478412"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ea typeface="+mn-lt"/>
                <a:cs typeface="+mn-lt"/>
              </a:rPr>
              <a:t>Video resume lowers the chance for faking !</a:t>
            </a:r>
            <a:endParaRPr lang="en-US" sz="2800" dirty="0">
              <a:cs typeface="Calibri"/>
            </a:endParaRPr>
          </a:p>
          <a:p>
            <a:endParaRPr lang="en-US" sz="2800" dirty="0">
              <a:ea typeface="+mn-lt"/>
              <a:cs typeface="+mn-lt"/>
            </a:endParaRPr>
          </a:p>
          <a:p>
            <a:r>
              <a:rPr lang="en-US" sz="2800" dirty="0">
                <a:ea typeface="+mn-lt"/>
                <a:cs typeface="+mn-lt"/>
              </a:rPr>
              <a:t>As a recruiter, you want to get quickly to the best-qualified candidates and avoid fake applicants. In a video resume, you will be able to better assess the technical skills of the applicant and other skills necessary for the job.</a:t>
            </a:r>
            <a:endParaRPr lang="en-US" sz="2800">
              <a:cs typeface="Calibri"/>
            </a:endParaRPr>
          </a:p>
        </p:txBody>
      </p:sp>
    </p:spTree>
    <p:extLst>
      <p:ext uri="{BB962C8B-B14F-4D97-AF65-F5344CB8AC3E}">
        <p14:creationId xmlns:p14="http://schemas.microsoft.com/office/powerpoint/2010/main" val="2717593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30936" y="334644"/>
            <a:ext cx="7882128" cy="107691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500" kern="1200">
                <a:solidFill>
                  <a:schemeClr val="tx1"/>
                </a:solidFill>
                <a:latin typeface="+mj-lt"/>
                <a:ea typeface="+mj-ea"/>
                <a:cs typeface="+mj-cs"/>
              </a:rPr>
              <a:t>Problem Statement</a:t>
            </a:r>
          </a:p>
        </p:txBody>
      </p:sp>
      <p:sp>
        <p:nvSpPr>
          <p:cNvPr id="7"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079" y="0"/>
            <a:ext cx="7879842"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512994"/>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 name="TextBox 1">
            <a:extLst>
              <a:ext uri="{FF2B5EF4-FFF2-40B4-BE49-F238E27FC236}">
                <a16:creationId xmlns:a16="http://schemas.microsoft.com/office/drawing/2014/main" id="{B2F52E12-C36A-4681-9358-710C5F49616D}"/>
              </a:ext>
            </a:extLst>
          </p:cNvPr>
          <p:cNvGraphicFramePr/>
          <p:nvPr>
            <p:extLst>
              <p:ext uri="{D42A27DB-BD31-4B8C-83A1-F6EECF244321}">
                <p14:modId xmlns:p14="http://schemas.microsoft.com/office/powerpoint/2010/main" val="2693690985"/>
              </p:ext>
            </p:extLst>
          </p:nvPr>
        </p:nvGraphicFramePr>
        <p:xfrm>
          <a:off x="628650" y="1737360"/>
          <a:ext cx="7879842"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2463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708FAB-3898-47A9-B05A-AB9ECBD9E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00E07-0834-4446-8B97-3DD59A57508C}"/>
              </a:ext>
            </a:extLst>
          </p:cNvPr>
          <p:cNvSpPr>
            <a:spLocks noGrp="1"/>
          </p:cNvSpPr>
          <p:nvPr>
            <p:ph type="title"/>
          </p:nvPr>
        </p:nvSpPr>
        <p:spPr>
          <a:xfrm>
            <a:off x="852298" y="457201"/>
            <a:ext cx="7588358" cy="1150470"/>
          </a:xfrm>
        </p:spPr>
        <p:txBody>
          <a:bodyPr anchor="b">
            <a:normAutofit/>
          </a:bodyPr>
          <a:lstStyle/>
          <a:p>
            <a:r>
              <a:rPr lang="en-US" sz="3500">
                <a:ea typeface="+mj-lt"/>
                <a:cs typeface="+mj-lt"/>
              </a:rPr>
              <a:t>Real Time Usage </a:t>
            </a:r>
            <a:endParaRPr lang="en-US" sz="3500"/>
          </a:p>
        </p:txBody>
      </p:sp>
      <p:sp>
        <p:nvSpPr>
          <p:cNvPr id="3" name="Content Placeholder 2">
            <a:extLst>
              <a:ext uri="{FF2B5EF4-FFF2-40B4-BE49-F238E27FC236}">
                <a16:creationId xmlns:a16="http://schemas.microsoft.com/office/drawing/2014/main" id="{EBA1819F-9770-4DB2-B1CF-3115A9C6D332}"/>
              </a:ext>
            </a:extLst>
          </p:cNvPr>
          <p:cNvSpPr>
            <a:spLocks noGrp="1"/>
          </p:cNvSpPr>
          <p:nvPr>
            <p:ph idx="1"/>
          </p:nvPr>
        </p:nvSpPr>
        <p:spPr>
          <a:xfrm>
            <a:off x="862714" y="1980775"/>
            <a:ext cx="4501377" cy="3632824"/>
          </a:xfrm>
        </p:spPr>
        <p:txBody>
          <a:bodyPr vert="horz" lIns="91440" tIns="45720" rIns="91440" bIns="45720" rtlCol="0" anchor="t">
            <a:normAutofit/>
          </a:bodyPr>
          <a:lstStyle/>
          <a:p>
            <a:pPr>
              <a:lnSpc>
                <a:spcPct val="90000"/>
              </a:lnSpc>
            </a:pPr>
            <a:r>
              <a:rPr lang="en-US" sz="1600">
                <a:ea typeface="+mn-lt"/>
                <a:cs typeface="+mn-lt"/>
              </a:rPr>
              <a:t>•Job portal is a website and is known as a bridge between an organization and job seekers. </a:t>
            </a:r>
            <a:endParaRPr lang="en-US" sz="1600">
              <a:cs typeface="Calibri"/>
            </a:endParaRPr>
          </a:p>
          <a:p>
            <a:pPr>
              <a:lnSpc>
                <a:spcPct val="90000"/>
              </a:lnSpc>
            </a:pPr>
            <a:r>
              <a:rPr lang="en-US" sz="1600">
                <a:ea typeface="+mn-lt"/>
                <a:cs typeface="+mn-lt"/>
              </a:rPr>
              <a:t>•Creating job portals helps both – organizations and job seekers to connect and grow together. </a:t>
            </a:r>
            <a:endParaRPr lang="en-US" sz="1600"/>
          </a:p>
          <a:p>
            <a:pPr>
              <a:lnSpc>
                <a:spcPct val="90000"/>
              </a:lnSpc>
            </a:pPr>
            <a:r>
              <a:rPr lang="en-US" sz="1600">
                <a:ea typeface="+mn-lt"/>
                <a:cs typeface="+mn-lt"/>
              </a:rPr>
              <a:t>•In simple words, suppose you have a vacancy in your organization, and for that, you craft an attractive job ad.</a:t>
            </a:r>
            <a:endParaRPr lang="en-US" sz="1600"/>
          </a:p>
          <a:p>
            <a:pPr>
              <a:lnSpc>
                <a:spcPct val="90000"/>
              </a:lnSpc>
            </a:pPr>
            <a:r>
              <a:rPr lang="en-US" sz="1600">
                <a:ea typeface="+mn-lt"/>
                <a:cs typeface="+mn-lt"/>
              </a:rPr>
              <a:t>•Now a days we also have Internship portals for students and professionals just like job portals which is very similar.</a:t>
            </a:r>
            <a:endParaRPr lang="en-US" sz="1600"/>
          </a:p>
          <a:p>
            <a:pPr>
              <a:lnSpc>
                <a:spcPct val="90000"/>
              </a:lnSpc>
            </a:pPr>
            <a:r>
              <a:rPr lang="en-US" sz="1600">
                <a:ea typeface="+mn-lt"/>
                <a:cs typeface="+mn-lt"/>
              </a:rPr>
              <a:t>•In the same way freelancing website are also available where employers can hire free lancers for short period of time or for specific project.</a:t>
            </a:r>
            <a:endParaRPr lang="en-US" sz="1600"/>
          </a:p>
          <a:p>
            <a:pPr>
              <a:lnSpc>
                <a:spcPct val="90000"/>
              </a:lnSpc>
            </a:pPr>
            <a:endParaRPr lang="en-US" sz="1600">
              <a:cs typeface="Calibri"/>
            </a:endParaRPr>
          </a:p>
        </p:txBody>
      </p:sp>
      <p:pic>
        <p:nvPicPr>
          <p:cNvPr id="4" name="Picture 4" descr="A picture containing toy&#10;&#10;Description automatically generated">
            <a:extLst>
              <a:ext uri="{FF2B5EF4-FFF2-40B4-BE49-F238E27FC236}">
                <a16:creationId xmlns:a16="http://schemas.microsoft.com/office/drawing/2014/main" id="{7A9E8250-D6AE-4883-BD3E-2F107319D502}"/>
              </a:ext>
            </a:extLst>
          </p:cNvPr>
          <p:cNvPicPr>
            <a:picLocks noChangeAspect="1"/>
          </p:cNvPicPr>
          <p:nvPr/>
        </p:nvPicPr>
        <p:blipFill rotWithShape="1">
          <a:blip r:embed="rId2"/>
          <a:srcRect l="15081" r="22942" b="1"/>
          <a:stretch/>
        </p:blipFill>
        <p:spPr>
          <a:xfrm>
            <a:off x="5735128" y="1980775"/>
            <a:ext cx="2811644" cy="3632824"/>
          </a:xfrm>
          <a:prstGeom prst="rect">
            <a:avLst/>
          </a:prstGeom>
        </p:spPr>
      </p:pic>
      <p:sp>
        <p:nvSpPr>
          <p:cNvPr id="11" name="Rectangle 10">
            <a:extLst>
              <a:ext uri="{FF2B5EF4-FFF2-40B4-BE49-F238E27FC236}">
                <a16:creationId xmlns:a16="http://schemas.microsoft.com/office/drawing/2014/main" id="{2E438CA0-CB4D-4C94-8C39-9C7FC9BBE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9143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B2C05E3-84E7-4957-95EF-B471CBF71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3057523"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966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1243</TotalTime>
  <Words>642</Words>
  <Application>Microsoft Office PowerPoint</Application>
  <PresentationFormat>On-screen Show (4:3)</PresentationFormat>
  <Paragraphs>86</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Project Exhibition - 2</vt:lpstr>
      <vt:lpstr>Online Job Portal </vt:lpstr>
      <vt:lpstr>Introduction</vt:lpstr>
      <vt:lpstr>Existing Work with Limitations</vt:lpstr>
      <vt:lpstr>Proposed Work and Methodology</vt:lpstr>
      <vt:lpstr>Novelty </vt:lpstr>
      <vt:lpstr>PowerPoint Presentation</vt:lpstr>
      <vt:lpstr>PowerPoint Presentation</vt:lpstr>
      <vt:lpstr>Real Time Usage </vt:lpstr>
      <vt:lpstr>Hardware and Software Requirements for Developer</vt:lpstr>
      <vt:lpstr>Overall System Architecture</vt:lpstr>
      <vt:lpstr>Module split-up</vt:lpstr>
      <vt:lpstr>Module work flow explanation </vt:lpstr>
      <vt:lpstr>PowerPoint Presentation</vt:lpstr>
      <vt:lpstr>Snap Shots Of The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VEDIO </vt:lpstr>
      <vt:lpstr>Conclusion </vt:lpstr>
      <vt:lpstr> </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Exhibition - 2</dc:title>
  <dc:creator>admin</dc:creator>
  <cp:lastModifiedBy>19BCE10145</cp:lastModifiedBy>
  <cp:revision>242</cp:revision>
  <dcterms:created xsi:type="dcterms:W3CDTF">2021-02-27T06:47:12Z</dcterms:created>
  <dcterms:modified xsi:type="dcterms:W3CDTF">2021-05-01T14:36:42Z</dcterms:modified>
</cp:coreProperties>
</file>